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8" r:id="rId2"/>
    <p:sldId id="258" r:id="rId3"/>
    <p:sldId id="259" r:id="rId4"/>
    <p:sldId id="260" r:id="rId5"/>
    <p:sldId id="261" r:id="rId6"/>
    <p:sldId id="262" r:id="rId7"/>
    <p:sldId id="273" r:id="rId8"/>
    <p:sldId id="264" r:id="rId9"/>
    <p:sldId id="265" r:id="rId10"/>
    <p:sldId id="274" r:id="rId11"/>
    <p:sldId id="275" r:id="rId12"/>
    <p:sldId id="277" r:id="rId13"/>
    <p:sldId id="267" r:id="rId14"/>
    <p:sldId id="276" r:id="rId15"/>
    <p:sldId id="270" r:id="rId16"/>
    <p:sldId id="271" r:id="rId17"/>
    <p:sldId id="272" r:id="rId18"/>
    <p:sldId id="257" r:id="rId19"/>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BC42"/>
    <a:srgbClr val="208380"/>
    <a:srgbClr val="429E9A"/>
    <a:srgbClr val="5FB9B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enhum Estilo, Grade de Tabe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494" autoAdjust="0"/>
    <p:restoredTop sz="94975" autoAdjust="0"/>
  </p:normalViewPr>
  <p:slideViewPr>
    <p:cSldViewPr snapToGrid="0">
      <p:cViewPr varScale="1">
        <p:scale>
          <a:sx n="86" d="100"/>
          <a:sy n="86" d="100"/>
        </p:scale>
        <p:origin x="72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tx>
            <c:strRef>
              <c:f>Planilha1!$B$1</c:f>
              <c:strCache>
                <c:ptCount val="1"/>
                <c:pt idx="0">
                  <c:v>Vendas</c:v>
                </c:pt>
              </c:strCache>
            </c:strRef>
          </c:tx>
          <c:dPt>
            <c:idx val="0"/>
            <c:bubble3D val="0"/>
            <c:spPr>
              <a:solidFill>
                <a:schemeClr val="accent1">
                  <a:shade val="76000"/>
                </a:schemeClr>
              </a:solidFill>
              <a:ln w="19050">
                <a:solidFill>
                  <a:schemeClr val="lt1"/>
                </a:solidFill>
              </a:ln>
              <a:effectLst/>
            </c:spPr>
            <c:extLst>
              <c:ext xmlns:c16="http://schemas.microsoft.com/office/drawing/2014/chart" uri="{C3380CC4-5D6E-409C-BE32-E72D297353CC}">
                <c16:uniqueId val="{00000002-A085-49A3-B8E5-8414B280D0E8}"/>
              </c:ext>
            </c:extLst>
          </c:dPt>
          <c:dPt>
            <c:idx val="1"/>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1-A085-49A3-B8E5-8414B280D0E8}"/>
              </c:ext>
            </c:extLst>
          </c:dPt>
          <c:cat>
            <c:strRef>
              <c:f>Planilha1!$A$2:$A$3</c:f>
              <c:strCache>
                <c:ptCount val="2"/>
                <c:pt idx="0">
                  <c:v>1º Tri</c:v>
                </c:pt>
                <c:pt idx="1">
                  <c:v>2º Tri</c:v>
                </c:pt>
              </c:strCache>
            </c:strRef>
          </c:cat>
          <c:val>
            <c:numRef>
              <c:f>Planilha1!$B$2:$B$3</c:f>
              <c:numCache>
                <c:formatCode>General</c:formatCode>
                <c:ptCount val="2"/>
                <c:pt idx="0">
                  <c:v>40</c:v>
                </c:pt>
                <c:pt idx="1">
                  <c:v>60</c:v>
                </c:pt>
              </c:numCache>
            </c:numRef>
          </c:val>
          <c:extLst>
            <c:ext xmlns:c16="http://schemas.microsoft.com/office/drawing/2014/chart" uri="{C3380CC4-5D6E-409C-BE32-E72D297353CC}">
              <c16:uniqueId val="{00000000-A085-49A3-B8E5-8414B280D0E8}"/>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B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tx>
            <c:strRef>
              <c:f>Planilha1!$B$1</c:f>
              <c:strCache>
                <c:ptCount val="1"/>
                <c:pt idx="0">
                  <c:v>Vendas</c:v>
                </c:pt>
              </c:strCache>
            </c:strRef>
          </c:tx>
          <c:dPt>
            <c:idx val="0"/>
            <c:bubble3D val="0"/>
            <c:spPr>
              <a:solidFill>
                <a:schemeClr val="accent2"/>
              </a:solidFill>
              <a:ln w="19050">
                <a:solidFill>
                  <a:schemeClr val="lt1"/>
                </a:solidFill>
              </a:ln>
              <a:effectLst/>
            </c:spPr>
            <c:extLst>
              <c:ext xmlns:c16="http://schemas.microsoft.com/office/drawing/2014/chart" uri="{C3380CC4-5D6E-409C-BE32-E72D297353CC}">
                <c16:uniqueId val="{00000002-A085-49A3-B8E5-8414B280D0E8}"/>
              </c:ext>
            </c:extLst>
          </c:dPt>
          <c:dPt>
            <c:idx val="1"/>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1-A085-49A3-B8E5-8414B280D0E8}"/>
              </c:ext>
            </c:extLst>
          </c:dPt>
          <c:cat>
            <c:strRef>
              <c:f>Planilha1!$A$2:$A$3</c:f>
              <c:strCache>
                <c:ptCount val="2"/>
                <c:pt idx="0">
                  <c:v>1º Tri</c:v>
                </c:pt>
                <c:pt idx="1">
                  <c:v>2º Tri</c:v>
                </c:pt>
              </c:strCache>
            </c:strRef>
          </c:cat>
          <c:val>
            <c:numRef>
              <c:f>Planilha1!$B$2:$B$3</c:f>
              <c:numCache>
                <c:formatCode>General</c:formatCode>
                <c:ptCount val="2"/>
                <c:pt idx="0">
                  <c:v>68</c:v>
                </c:pt>
                <c:pt idx="1">
                  <c:v>32</c:v>
                </c:pt>
              </c:numCache>
            </c:numRef>
          </c:val>
          <c:extLst>
            <c:ext xmlns:c16="http://schemas.microsoft.com/office/drawing/2014/chart" uri="{C3380CC4-5D6E-409C-BE32-E72D297353CC}">
              <c16:uniqueId val="{00000000-A085-49A3-B8E5-8414B280D0E8}"/>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B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tx>
            <c:strRef>
              <c:f>Planilha1!$B$1</c:f>
              <c:strCache>
                <c:ptCount val="1"/>
                <c:pt idx="0">
                  <c:v>Vendas</c:v>
                </c:pt>
              </c:strCache>
            </c:strRef>
          </c:tx>
          <c:dPt>
            <c:idx val="0"/>
            <c:bubble3D val="0"/>
            <c:spPr>
              <a:solidFill>
                <a:schemeClr val="accent3"/>
              </a:solidFill>
              <a:ln w="19050">
                <a:solidFill>
                  <a:schemeClr val="lt1"/>
                </a:solidFill>
              </a:ln>
              <a:effectLst/>
            </c:spPr>
            <c:extLst>
              <c:ext xmlns:c16="http://schemas.microsoft.com/office/drawing/2014/chart" uri="{C3380CC4-5D6E-409C-BE32-E72D297353CC}">
                <c16:uniqueId val="{00000002-A085-49A3-B8E5-8414B280D0E8}"/>
              </c:ext>
            </c:extLst>
          </c:dPt>
          <c:dPt>
            <c:idx val="1"/>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1-A085-49A3-B8E5-8414B280D0E8}"/>
              </c:ext>
            </c:extLst>
          </c:dPt>
          <c:cat>
            <c:strRef>
              <c:f>Planilha1!$A$2:$A$3</c:f>
              <c:strCache>
                <c:ptCount val="2"/>
                <c:pt idx="0">
                  <c:v>1º Tri</c:v>
                </c:pt>
                <c:pt idx="1">
                  <c:v>2º Tri</c:v>
                </c:pt>
              </c:strCache>
            </c:strRef>
          </c:cat>
          <c:val>
            <c:numRef>
              <c:f>Planilha1!$B$2:$B$3</c:f>
              <c:numCache>
                <c:formatCode>General</c:formatCode>
                <c:ptCount val="2"/>
                <c:pt idx="0">
                  <c:v>79</c:v>
                </c:pt>
                <c:pt idx="1">
                  <c:v>21</c:v>
                </c:pt>
              </c:numCache>
            </c:numRef>
          </c:val>
          <c:extLst>
            <c:ext xmlns:c16="http://schemas.microsoft.com/office/drawing/2014/chart" uri="{C3380CC4-5D6E-409C-BE32-E72D297353CC}">
              <c16:uniqueId val="{00000000-A085-49A3-B8E5-8414B280D0E8}"/>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B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tx>
            <c:strRef>
              <c:f>Planilha1!$B$1</c:f>
              <c:strCache>
                <c:ptCount val="1"/>
                <c:pt idx="0">
                  <c:v>Vendas</c:v>
                </c:pt>
              </c:strCache>
            </c:strRef>
          </c:tx>
          <c:dPt>
            <c:idx val="0"/>
            <c:bubble3D val="0"/>
            <c:spPr>
              <a:solidFill>
                <a:schemeClr val="accent4"/>
              </a:solidFill>
              <a:ln w="19050">
                <a:solidFill>
                  <a:schemeClr val="lt1"/>
                </a:solidFill>
              </a:ln>
              <a:effectLst/>
            </c:spPr>
            <c:extLst>
              <c:ext xmlns:c16="http://schemas.microsoft.com/office/drawing/2014/chart" uri="{C3380CC4-5D6E-409C-BE32-E72D297353CC}">
                <c16:uniqueId val="{00000002-A085-49A3-B8E5-8414B280D0E8}"/>
              </c:ext>
            </c:extLst>
          </c:dPt>
          <c:dPt>
            <c:idx val="1"/>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1-A085-49A3-B8E5-8414B280D0E8}"/>
              </c:ext>
            </c:extLst>
          </c:dPt>
          <c:cat>
            <c:strRef>
              <c:f>Planilha1!$A$2:$A$3</c:f>
              <c:strCache>
                <c:ptCount val="2"/>
                <c:pt idx="0">
                  <c:v>1º Tri</c:v>
                </c:pt>
                <c:pt idx="1">
                  <c:v>2º Tri</c:v>
                </c:pt>
              </c:strCache>
            </c:strRef>
          </c:cat>
          <c:val>
            <c:numRef>
              <c:f>Planilha1!$B$2:$B$3</c:f>
              <c:numCache>
                <c:formatCode>General</c:formatCode>
                <c:ptCount val="2"/>
                <c:pt idx="0">
                  <c:v>95</c:v>
                </c:pt>
                <c:pt idx="1">
                  <c:v>5</c:v>
                </c:pt>
              </c:numCache>
            </c:numRef>
          </c:val>
          <c:extLst>
            <c:ext xmlns:c16="http://schemas.microsoft.com/office/drawing/2014/chart" uri="{C3380CC4-5D6E-409C-BE32-E72D297353CC}">
              <c16:uniqueId val="{00000000-A085-49A3-B8E5-8414B280D0E8}"/>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B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tx>
            <c:strRef>
              <c:f>Planilha1!$B$1</c:f>
              <c:strCache>
                <c:ptCount val="1"/>
                <c:pt idx="0">
                  <c:v>Vendas</c:v>
                </c:pt>
              </c:strCache>
            </c:strRef>
          </c:tx>
          <c:spPr>
            <a:noFill/>
            <a:ln>
              <a:noFill/>
            </a:ln>
            <a:effectLst/>
          </c:spPr>
          <c:dPt>
            <c:idx val="0"/>
            <c:bubble3D val="0"/>
            <c:spPr>
              <a:solidFill>
                <a:schemeClr val="bg1">
                  <a:lumMod val="95000"/>
                </a:schemeClr>
              </a:solidFill>
              <a:ln w="19050">
                <a:noFill/>
              </a:ln>
              <a:effectLst/>
            </c:spPr>
            <c:extLst>
              <c:ext xmlns:c16="http://schemas.microsoft.com/office/drawing/2014/chart" uri="{C3380CC4-5D6E-409C-BE32-E72D297353CC}">
                <c16:uniqueId val="{00000001-E86F-4219-9E81-86AA6FB3DB8F}"/>
              </c:ext>
            </c:extLst>
          </c:dPt>
          <c:dPt>
            <c:idx val="1"/>
            <c:bubble3D val="0"/>
            <c:spPr>
              <a:noFill/>
              <a:ln w="19050">
                <a:noFill/>
              </a:ln>
              <a:effectLst/>
            </c:spPr>
            <c:extLst>
              <c:ext xmlns:c16="http://schemas.microsoft.com/office/drawing/2014/chart" uri="{C3380CC4-5D6E-409C-BE32-E72D297353CC}">
                <c16:uniqueId val="{00000003-E86F-4219-9E81-86AA6FB3DB8F}"/>
              </c:ext>
            </c:extLst>
          </c:dPt>
          <c:cat>
            <c:strRef>
              <c:f>Planilha1!$A$2:$A$3</c:f>
              <c:strCache>
                <c:ptCount val="2"/>
                <c:pt idx="0">
                  <c:v>1º Tri</c:v>
                </c:pt>
                <c:pt idx="1">
                  <c:v>2º Tri</c:v>
                </c:pt>
              </c:strCache>
            </c:strRef>
          </c:cat>
          <c:val>
            <c:numRef>
              <c:f>Planilha1!$B$2:$B$3</c:f>
              <c:numCache>
                <c:formatCode>General</c:formatCode>
                <c:ptCount val="2"/>
                <c:pt idx="0">
                  <c:v>40</c:v>
                </c:pt>
                <c:pt idx="1">
                  <c:v>60</c:v>
                </c:pt>
              </c:numCache>
            </c:numRef>
          </c:val>
          <c:extLst>
            <c:ext xmlns:c16="http://schemas.microsoft.com/office/drawing/2014/chart" uri="{C3380CC4-5D6E-409C-BE32-E72D297353CC}">
              <c16:uniqueId val="{00000004-E86F-4219-9E81-86AA6FB3DB8F}"/>
            </c:ext>
          </c:extLst>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BR"/>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tx>
            <c:strRef>
              <c:f>Planilha1!$B$1</c:f>
              <c:strCache>
                <c:ptCount val="1"/>
                <c:pt idx="0">
                  <c:v>Vendas</c:v>
                </c:pt>
              </c:strCache>
            </c:strRef>
          </c:tx>
          <c:spPr>
            <a:ln>
              <a:noFill/>
            </a:ln>
          </c:spPr>
          <c:dPt>
            <c:idx val="0"/>
            <c:bubble3D val="0"/>
            <c:spPr>
              <a:solidFill>
                <a:schemeClr val="bg1">
                  <a:lumMod val="95000"/>
                </a:schemeClr>
              </a:solidFill>
              <a:ln w="19050">
                <a:noFill/>
              </a:ln>
              <a:effectLst/>
            </c:spPr>
            <c:extLst>
              <c:ext xmlns:c16="http://schemas.microsoft.com/office/drawing/2014/chart" uri="{C3380CC4-5D6E-409C-BE32-E72D297353CC}">
                <c16:uniqueId val="{00000001-9AFE-4570-94E2-2A2FEDFF2C14}"/>
              </c:ext>
            </c:extLst>
          </c:dPt>
          <c:dPt>
            <c:idx val="1"/>
            <c:bubble3D val="0"/>
            <c:spPr>
              <a:noFill/>
              <a:ln w="19050">
                <a:noFill/>
              </a:ln>
              <a:effectLst/>
            </c:spPr>
            <c:extLst>
              <c:ext xmlns:c16="http://schemas.microsoft.com/office/drawing/2014/chart" uri="{C3380CC4-5D6E-409C-BE32-E72D297353CC}">
                <c16:uniqueId val="{00000003-9AFE-4570-94E2-2A2FEDFF2C14}"/>
              </c:ext>
            </c:extLst>
          </c:dPt>
          <c:cat>
            <c:strRef>
              <c:f>Planilha1!$A$2:$A$3</c:f>
              <c:strCache>
                <c:ptCount val="2"/>
                <c:pt idx="0">
                  <c:v>1º Tri</c:v>
                </c:pt>
                <c:pt idx="1">
                  <c:v>2º Tri</c:v>
                </c:pt>
              </c:strCache>
            </c:strRef>
          </c:cat>
          <c:val>
            <c:numRef>
              <c:f>Planilha1!$B$2:$B$3</c:f>
              <c:numCache>
                <c:formatCode>General</c:formatCode>
                <c:ptCount val="2"/>
                <c:pt idx="0">
                  <c:v>68</c:v>
                </c:pt>
                <c:pt idx="1">
                  <c:v>32</c:v>
                </c:pt>
              </c:numCache>
            </c:numRef>
          </c:val>
          <c:extLst>
            <c:ext xmlns:c16="http://schemas.microsoft.com/office/drawing/2014/chart" uri="{C3380CC4-5D6E-409C-BE32-E72D297353CC}">
              <c16:uniqueId val="{00000004-9AFE-4570-94E2-2A2FEDFF2C14}"/>
            </c:ext>
          </c:extLst>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BR"/>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tx>
            <c:strRef>
              <c:f>Planilha1!$B$1</c:f>
              <c:strCache>
                <c:ptCount val="1"/>
                <c:pt idx="0">
                  <c:v>Vendas</c:v>
                </c:pt>
              </c:strCache>
            </c:strRef>
          </c:tx>
          <c:spPr>
            <a:ln>
              <a:noFill/>
            </a:ln>
          </c:spPr>
          <c:dPt>
            <c:idx val="0"/>
            <c:bubble3D val="0"/>
            <c:spPr>
              <a:solidFill>
                <a:schemeClr val="bg1">
                  <a:lumMod val="95000"/>
                </a:schemeClr>
              </a:solidFill>
              <a:ln w="19050">
                <a:noFill/>
              </a:ln>
              <a:effectLst/>
            </c:spPr>
            <c:extLst>
              <c:ext xmlns:c16="http://schemas.microsoft.com/office/drawing/2014/chart" uri="{C3380CC4-5D6E-409C-BE32-E72D297353CC}">
                <c16:uniqueId val="{00000001-F709-461E-A962-C5964512DE59}"/>
              </c:ext>
            </c:extLst>
          </c:dPt>
          <c:dPt>
            <c:idx val="1"/>
            <c:bubble3D val="0"/>
            <c:spPr>
              <a:noFill/>
              <a:ln w="19050">
                <a:noFill/>
              </a:ln>
              <a:effectLst/>
            </c:spPr>
            <c:extLst>
              <c:ext xmlns:c16="http://schemas.microsoft.com/office/drawing/2014/chart" uri="{C3380CC4-5D6E-409C-BE32-E72D297353CC}">
                <c16:uniqueId val="{00000003-F709-461E-A962-C5964512DE59}"/>
              </c:ext>
            </c:extLst>
          </c:dPt>
          <c:cat>
            <c:strRef>
              <c:f>Planilha1!$A$2:$A$3</c:f>
              <c:strCache>
                <c:ptCount val="2"/>
                <c:pt idx="0">
                  <c:v>1º Tri</c:v>
                </c:pt>
                <c:pt idx="1">
                  <c:v>2º Tri</c:v>
                </c:pt>
              </c:strCache>
            </c:strRef>
          </c:cat>
          <c:val>
            <c:numRef>
              <c:f>Planilha1!$B$2:$B$3</c:f>
              <c:numCache>
                <c:formatCode>General</c:formatCode>
                <c:ptCount val="2"/>
                <c:pt idx="0">
                  <c:v>79</c:v>
                </c:pt>
                <c:pt idx="1">
                  <c:v>21</c:v>
                </c:pt>
              </c:numCache>
            </c:numRef>
          </c:val>
          <c:extLst>
            <c:ext xmlns:c16="http://schemas.microsoft.com/office/drawing/2014/chart" uri="{C3380CC4-5D6E-409C-BE32-E72D297353CC}">
              <c16:uniqueId val="{00000004-F709-461E-A962-C5964512DE59}"/>
            </c:ext>
          </c:extLst>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BR"/>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tx>
            <c:strRef>
              <c:f>Planilha1!$B$1</c:f>
              <c:strCache>
                <c:ptCount val="1"/>
                <c:pt idx="0">
                  <c:v>Vendas</c:v>
                </c:pt>
              </c:strCache>
            </c:strRef>
          </c:tx>
          <c:spPr>
            <a:ln>
              <a:noFill/>
            </a:ln>
          </c:spPr>
          <c:dPt>
            <c:idx val="0"/>
            <c:bubble3D val="0"/>
            <c:spPr>
              <a:solidFill>
                <a:schemeClr val="bg1">
                  <a:lumMod val="95000"/>
                </a:schemeClr>
              </a:solidFill>
              <a:ln w="19050">
                <a:noFill/>
              </a:ln>
              <a:effectLst/>
            </c:spPr>
            <c:extLst>
              <c:ext xmlns:c16="http://schemas.microsoft.com/office/drawing/2014/chart" uri="{C3380CC4-5D6E-409C-BE32-E72D297353CC}">
                <c16:uniqueId val="{00000001-FEEE-4931-99B3-770494CB1EB5}"/>
              </c:ext>
            </c:extLst>
          </c:dPt>
          <c:dPt>
            <c:idx val="1"/>
            <c:bubble3D val="0"/>
            <c:spPr>
              <a:noFill/>
              <a:ln w="19050">
                <a:noFill/>
              </a:ln>
              <a:effectLst/>
            </c:spPr>
            <c:extLst>
              <c:ext xmlns:c16="http://schemas.microsoft.com/office/drawing/2014/chart" uri="{C3380CC4-5D6E-409C-BE32-E72D297353CC}">
                <c16:uniqueId val="{00000003-FEEE-4931-99B3-770494CB1EB5}"/>
              </c:ext>
            </c:extLst>
          </c:dPt>
          <c:cat>
            <c:strRef>
              <c:f>Planilha1!$A$2:$A$3</c:f>
              <c:strCache>
                <c:ptCount val="2"/>
                <c:pt idx="0">
                  <c:v>1º Tri</c:v>
                </c:pt>
                <c:pt idx="1">
                  <c:v>2º Tri</c:v>
                </c:pt>
              </c:strCache>
            </c:strRef>
          </c:cat>
          <c:val>
            <c:numRef>
              <c:f>Planilha1!$B$2:$B$3</c:f>
              <c:numCache>
                <c:formatCode>General</c:formatCode>
                <c:ptCount val="2"/>
                <c:pt idx="0">
                  <c:v>95</c:v>
                </c:pt>
                <c:pt idx="1">
                  <c:v>5</c:v>
                </c:pt>
              </c:numCache>
            </c:numRef>
          </c:val>
          <c:extLst>
            <c:ext xmlns:c16="http://schemas.microsoft.com/office/drawing/2014/chart" uri="{C3380CC4-5D6E-409C-BE32-E72D297353CC}">
              <c16:uniqueId val="{00000004-FEEE-4931-99B3-770494CB1EB5}"/>
            </c:ext>
          </c:extLst>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BR"/>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withinLinear" id="14">
  <a:schemeClr val="accent1"/>
</cs:colorStyle>
</file>

<file path=ppt/charts/colors5.xml><?xml version="1.0" encoding="utf-8"?>
<cs:colorStyle xmlns:cs="http://schemas.microsoft.com/office/drawing/2012/chartStyle" xmlns:a="http://schemas.openxmlformats.org/drawingml/2006/main" meth="withinLinear" id="14">
  <a:schemeClr val="accent1"/>
</cs:colorStyle>
</file>

<file path=ppt/charts/colors6.xml><?xml version="1.0" encoding="utf-8"?>
<cs:colorStyle xmlns:cs="http://schemas.microsoft.com/office/drawing/2012/chartStyle" xmlns:a="http://schemas.openxmlformats.org/drawingml/2006/main" meth="withinLinear" id="14">
  <a:schemeClr val="accent1"/>
</cs:colorStyle>
</file>

<file path=ppt/charts/colors7.xml><?xml version="1.0" encoding="utf-8"?>
<cs:colorStyle xmlns:cs="http://schemas.microsoft.com/office/drawing/2012/chartStyle" xmlns:a="http://schemas.openxmlformats.org/drawingml/2006/main" meth="withinLinear" id="14">
  <a:schemeClr val="accent1"/>
</cs:colorStyle>
</file>

<file path=ppt/charts/colors8.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png>
</file>

<file path=ppt/media/image29.svg>
</file>

<file path=ppt/media/image3.jpg>
</file>

<file path=ppt/media/image30.png>
</file>

<file path=ppt/media/image31.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402E08-4C79-0C12-65E5-0E4AA40D012B}"/>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F0BA575A-814C-2AE1-2250-E7D847160E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AF33586A-780D-D476-D2BF-ED910C71BD9A}"/>
              </a:ext>
            </a:extLst>
          </p:cNvPr>
          <p:cNvSpPr>
            <a:spLocks noGrp="1"/>
          </p:cNvSpPr>
          <p:nvPr>
            <p:ph type="dt" sz="half" idx="10"/>
          </p:nvPr>
        </p:nvSpPr>
        <p:spPr/>
        <p:txBody>
          <a:bodyPr/>
          <a:lstStyle/>
          <a:p>
            <a:fld id="{332E14BC-1D50-4415-86F9-891725A9C3B6}" type="datetimeFigureOut">
              <a:rPr lang="pt-BR" smtClean="0"/>
              <a:t>13/12/2022</a:t>
            </a:fld>
            <a:endParaRPr lang="pt-BR"/>
          </a:p>
        </p:txBody>
      </p:sp>
      <p:sp>
        <p:nvSpPr>
          <p:cNvPr id="5" name="Espaço Reservado para Rodapé 4">
            <a:extLst>
              <a:ext uri="{FF2B5EF4-FFF2-40B4-BE49-F238E27FC236}">
                <a16:creationId xmlns:a16="http://schemas.microsoft.com/office/drawing/2014/main" id="{AB279B6F-E0C3-C029-4CBB-B4698667C2C5}"/>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2DFFCDFB-B4C4-BA39-4591-76E85D8FB5DD}"/>
              </a:ext>
            </a:extLst>
          </p:cNvPr>
          <p:cNvSpPr>
            <a:spLocks noGrp="1"/>
          </p:cNvSpPr>
          <p:nvPr>
            <p:ph type="sldNum" sz="quarter" idx="12"/>
          </p:nvPr>
        </p:nvSpPr>
        <p:spPr/>
        <p:txBody>
          <a:bodyPr/>
          <a:lstStyle/>
          <a:p>
            <a:fld id="{0324119D-8DCC-47FA-A97A-6179A973DF49}" type="slidenum">
              <a:rPr lang="pt-BR" smtClean="0"/>
              <a:t>‹nº›</a:t>
            </a:fld>
            <a:endParaRPr lang="pt-BR"/>
          </a:p>
        </p:txBody>
      </p:sp>
    </p:spTree>
    <p:extLst>
      <p:ext uri="{BB962C8B-B14F-4D97-AF65-F5344CB8AC3E}">
        <p14:creationId xmlns:p14="http://schemas.microsoft.com/office/powerpoint/2010/main" val="1575929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4F98AB-F05B-3E0A-2416-BEF4C3FA4A0D}"/>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6006FAD2-6911-0280-94F3-652D7FCBA6CA}"/>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C8F799A6-8419-4BB5-3B37-359B659527B1}"/>
              </a:ext>
            </a:extLst>
          </p:cNvPr>
          <p:cNvSpPr>
            <a:spLocks noGrp="1"/>
          </p:cNvSpPr>
          <p:nvPr>
            <p:ph type="dt" sz="half" idx="10"/>
          </p:nvPr>
        </p:nvSpPr>
        <p:spPr/>
        <p:txBody>
          <a:bodyPr/>
          <a:lstStyle/>
          <a:p>
            <a:fld id="{332E14BC-1D50-4415-86F9-891725A9C3B6}" type="datetimeFigureOut">
              <a:rPr lang="pt-BR" smtClean="0"/>
              <a:t>13/12/2022</a:t>
            </a:fld>
            <a:endParaRPr lang="pt-BR"/>
          </a:p>
        </p:txBody>
      </p:sp>
      <p:sp>
        <p:nvSpPr>
          <p:cNvPr id="5" name="Espaço Reservado para Rodapé 4">
            <a:extLst>
              <a:ext uri="{FF2B5EF4-FFF2-40B4-BE49-F238E27FC236}">
                <a16:creationId xmlns:a16="http://schemas.microsoft.com/office/drawing/2014/main" id="{032C0D13-18E0-1D53-F1F6-B04B1780342C}"/>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E7CFA44-F0B5-7D9D-AE1D-79CB68DA9645}"/>
              </a:ext>
            </a:extLst>
          </p:cNvPr>
          <p:cNvSpPr>
            <a:spLocks noGrp="1"/>
          </p:cNvSpPr>
          <p:nvPr>
            <p:ph type="sldNum" sz="quarter" idx="12"/>
          </p:nvPr>
        </p:nvSpPr>
        <p:spPr/>
        <p:txBody>
          <a:bodyPr/>
          <a:lstStyle/>
          <a:p>
            <a:fld id="{0324119D-8DCC-47FA-A97A-6179A973DF49}" type="slidenum">
              <a:rPr lang="pt-BR" smtClean="0"/>
              <a:t>‹nº›</a:t>
            </a:fld>
            <a:endParaRPr lang="pt-BR"/>
          </a:p>
        </p:txBody>
      </p:sp>
    </p:spTree>
    <p:extLst>
      <p:ext uri="{BB962C8B-B14F-4D97-AF65-F5344CB8AC3E}">
        <p14:creationId xmlns:p14="http://schemas.microsoft.com/office/powerpoint/2010/main" val="15706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8C2A127-CB95-58E9-9404-6D7B17F654B2}"/>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1C652A2A-8F85-FA24-5FD9-8BC110AC6078}"/>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CFF756B1-CEF9-B609-8D0F-5B0C981D4934}"/>
              </a:ext>
            </a:extLst>
          </p:cNvPr>
          <p:cNvSpPr>
            <a:spLocks noGrp="1"/>
          </p:cNvSpPr>
          <p:nvPr>
            <p:ph type="dt" sz="half" idx="10"/>
          </p:nvPr>
        </p:nvSpPr>
        <p:spPr/>
        <p:txBody>
          <a:bodyPr/>
          <a:lstStyle/>
          <a:p>
            <a:fld id="{332E14BC-1D50-4415-86F9-891725A9C3B6}" type="datetimeFigureOut">
              <a:rPr lang="pt-BR" smtClean="0"/>
              <a:t>13/12/2022</a:t>
            </a:fld>
            <a:endParaRPr lang="pt-BR"/>
          </a:p>
        </p:txBody>
      </p:sp>
      <p:sp>
        <p:nvSpPr>
          <p:cNvPr id="5" name="Espaço Reservado para Rodapé 4">
            <a:extLst>
              <a:ext uri="{FF2B5EF4-FFF2-40B4-BE49-F238E27FC236}">
                <a16:creationId xmlns:a16="http://schemas.microsoft.com/office/drawing/2014/main" id="{3A4BF6F6-A86D-167F-2DBF-13290342E090}"/>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5D047E7-9FB7-C4EC-023E-BE64568DF1B0}"/>
              </a:ext>
            </a:extLst>
          </p:cNvPr>
          <p:cNvSpPr>
            <a:spLocks noGrp="1"/>
          </p:cNvSpPr>
          <p:nvPr>
            <p:ph type="sldNum" sz="quarter" idx="12"/>
          </p:nvPr>
        </p:nvSpPr>
        <p:spPr/>
        <p:txBody>
          <a:bodyPr/>
          <a:lstStyle/>
          <a:p>
            <a:fld id="{0324119D-8DCC-47FA-A97A-6179A973DF49}" type="slidenum">
              <a:rPr lang="pt-BR" smtClean="0"/>
              <a:t>‹nº›</a:t>
            </a:fld>
            <a:endParaRPr lang="pt-BR"/>
          </a:p>
        </p:txBody>
      </p:sp>
    </p:spTree>
    <p:extLst>
      <p:ext uri="{BB962C8B-B14F-4D97-AF65-F5344CB8AC3E}">
        <p14:creationId xmlns:p14="http://schemas.microsoft.com/office/powerpoint/2010/main" val="1206981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865207-4DB0-6649-FB70-6B696E9F68F7}"/>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66035B7A-04CA-8C55-368D-51594372C988}"/>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B9C1EA05-814B-E05D-C746-C20264BC9FE2}"/>
              </a:ext>
            </a:extLst>
          </p:cNvPr>
          <p:cNvSpPr>
            <a:spLocks noGrp="1"/>
          </p:cNvSpPr>
          <p:nvPr>
            <p:ph type="dt" sz="half" idx="10"/>
          </p:nvPr>
        </p:nvSpPr>
        <p:spPr/>
        <p:txBody>
          <a:bodyPr/>
          <a:lstStyle/>
          <a:p>
            <a:fld id="{332E14BC-1D50-4415-86F9-891725A9C3B6}" type="datetimeFigureOut">
              <a:rPr lang="pt-BR" smtClean="0"/>
              <a:t>13/12/2022</a:t>
            </a:fld>
            <a:endParaRPr lang="pt-BR"/>
          </a:p>
        </p:txBody>
      </p:sp>
      <p:sp>
        <p:nvSpPr>
          <p:cNvPr id="5" name="Espaço Reservado para Rodapé 4">
            <a:extLst>
              <a:ext uri="{FF2B5EF4-FFF2-40B4-BE49-F238E27FC236}">
                <a16:creationId xmlns:a16="http://schemas.microsoft.com/office/drawing/2014/main" id="{0E2DE956-D9C8-227A-7FF6-50CDA097A796}"/>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56C8BBBB-38BC-626E-166F-779F96077212}"/>
              </a:ext>
            </a:extLst>
          </p:cNvPr>
          <p:cNvSpPr>
            <a:spLocks noGrp="1"/>
          </p:cNvSpPr>
          <p:nvPr>
            <p:ph type="sldNum" sz="quarter" idx="12"/>
          </p:nvPr>
        </p:nvSpPr>
        <p:spPr/>
        <p:txBody>
          <a:bodyPr/>
          <a:lstStyle/>
          <a:p>
            <a:fld id="{0324119D-8DCC-47FA-A97A-6179A973DF49}" type="slidenum">
              <a:rPr lang="pt-BR" smtClean="0"/>
              <a:t>‹nº›</a:t>
            </a:fld>
            <a:endParaRPr lang="pt-BR"/>
          </a:p>
        </p:txBody>
      </p:sp>
    </p:spTree>
    <p:extLst>
      <p:ext uri="{BB962C8B-B14F-4D97-AF65-F5344CB8AC3E}">
        <p14:creationId xmlns:p14="http://schemas.microsoft.com/office/powerpoint/2010/main" val="1445776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2BA5BB-ECE1-7B29-B3B2-5C9210F7D29A}"/>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BCDA0194-550B-1B0F-B647-78C2A603F0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A508CC44-5648-D599-D860-2A03B67026CE}"/>
              </a:ext>
            </a:extLst>
          </p:cNvPr>
          <p:cNvSpPr>
            <a:spLocks noGrp="1"/>
          </p:cNvSpPr>
          <p:nvPr>
            <p:ph type="dt" sz="half" idx="10"/>
          </p:nvPr>
        </p:nvSpPr>
        <p:spPr/>
        <p:txBody>
          <a:bodyPr/>
          <a:lstStyle/>
          <a:p>
            <a:fld id="{332E14BC-1D50-4415-86F9-891725A9C3B6}" type="datetimeFigureOut">
              <a:rPr lang="pt-BR" smtClean="0"/>
              <a:t>13/12/2022</a:t>
            </a:fld>
            <a:endParaRPr lang="pt-BR"/>
          </a:p>
        </p:txBody>
      </p:sp>
      <p:sp>
        <p:nvSpPr>
          <p:cNvPr id="5" name="Espaço Reservado para Rodapé 4">
            <a:extLst>
              <a:ext uri="{FF2B5EF4-FFF2-40B4-BE49-F238E27FC236}">
                <a16:creationId xmlns:a16="http://schemas.microsoft.com/office/drawing/2014/main" id="{4B35761A-3E20-F0B5-07A9-FFB1E8B5B05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E8AEB157-3B0A-A671-9112-A6E9FF858409}"/>
              </a:ext>
            </a:extLst>
          </p:cNvPr>
          <p:cNvSpPr>
            <a:spLocks noGrp="1"/>
          </p:cNvSpPr>
          <p:nvPr>
            <p:ph type="sldNum" sz="quarter" idx="12"/>
          </p:nvPr>
        </p:nvSpPr>
        <p:spPr/>
        <p:txBody>
          <a:bodyPr/>
          <a:lstStyle/>
          <a:p>
            <a:fld id="{0324119D-8DCC-47FA-A97A-6179A973DF49}" type="slidenum">
              <a:rPr lang="pt-BR" smtClean="0"/>
              <a:t>‹nº›</a:t>
            </a:fld>
            <a:endParaRPr lang="pt-BR"/>
          </a:p>
        </p:txBody>
      </p:sp>
    </p:spTree>
    <p:extLst>
      <p:ext uri="{BB962C8B-B14F-4D97-AF65-F5344CB8AC3E}">
        <p14:creationId xmlns:p14="http://schemas.microsoft.com/office/powerpoint/2010/main" val="3354294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88AEA6-3DFB-B068-1BA8-3F5877D5F01E}"/>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1BF769A4-D17C-4A5D-4522-108088751418}"/>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9009B02F-52EF-FAF8-E94B-BCC35B81B861}"/>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5B0D2813-E016-6819-ED09-63BA0D4745F1}"/>
              </a:ext>
            </a:extLst>
          </p:cNvPr>
          <p:cNvSpPr>
            <a:spLocks noGrp="1"/>
          </p:cNvSpPr>
          <p:nvPr>
            <p:ph type="dt" sz="half" idx="10"/>
          </p:nvPr>
        </p:nvSpPr>
        <p:spPr/>
        <p:txBody>
          <a:bodyPr/>
          <a:lstStyle/>
          <a:p>
            <a:fld id="{332E14BC-1D50-4415-86F9-891725A9C3B6}" type="datetimeFigureOut">
              <a:rPr lang="pt-BR" smtClean="0"/>
              <a:t>13/12/2022</a:t>
            </a:fld>
            <a:endParaRPr lang="pt-BR"/>
          </a:p>
        </p:txBody>
      </p:sp>
      <p:sp>
        <p:nvSpPr>
          <p:cNvPr id="6" name="Espaço Reservado para Rodapé 5">
            <a:extLst>
              <a:ext uri="{FF2B5EF4-FFF2-40B4-BE49-F238E27FC236}">
                <a16:creationId xmlns:a16="http://schemas.microsoft.com/office/drawing/2014/main" id="{A313CFB7-C481-026C-E2A4-0772604379D7}"/>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035B119A-45D4-654C-18E0-4A2CC851E105}"/>
              </a:ext>
            </a:extLst>
          </p:cNvPr>
          <p:cNvSpPr>
            <a:spLocks noGrp="1"/>
          </p:cNvSpPr>
          <p:nvPr>
            <p:ph type="sldNum" sz="quarter" idx="12"/>
          </p:nvPr>
        </p:nvSpPr>
        <p:spPr/>
        <p:txBody>
          <a:bodyPr/>
          <a:lstStyle/>
          <a:p>
            <a:fld id="{0324119D-8DCC-47FA-A97A-6179A973DF49}" type="slidenum">
              <a:rPr lang="pt-BR" smtClean="0"/>
              <a:t>‹nº›</a:t>
            </a:fld>
            <a:endParaRPr lang="pt-BR"/>
          </a:p>
        </p:txBody>
      </p:sp>
    </p:spTree>
    <p:extLst>
      <p:ext uri="{BB962C8B-B14F-4D97-AF65-F5344CB8AC3E}">
        <p14:creationId xmlns:p14="http://schemas.microsoft.com/office/powerpoint/2010/main" val="257366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6ABE72-6498-AB52-D50C-BAAAF1DB07C7}"/>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AF3F1C59-2BC0-F0E6-031F-D46644E7BC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519958DD-28C6-9B37-F06A-C2614D1AB7D3}"/>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FBB28860-0FC4-A17E-D6D3-3819C47DC9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082BBBD4-D5F4-7FCC-E12B-BDC646ECA418}"/>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13541961-92D4-0D76-0EF8-7BA54BF2BBF7}"/>
              </a:ext>
            </a:extLst>
          </p:cNvPr>
          <p:cNvSpPr>
            <a:spLocks noGrp="1"/>
          </p:cNvSpPr>
          <p:nvPr>
            <p:ph type="dt" sz="half" idx="10"/>
          </p:nvPr>
        </p:nvSpPr>
        <p:spPr/>
        <p:txBody>
          <a:bodyPr/>
          <a:lstStyle/>
          <a:p>
            <a:fld id="{332E14BC-1D50-4415-86F9-891725A9C3B6}" type="datetimeFigureOut">
              <a:rPr lang="pt-BR" smtClean="0"/>
              <a:t>13/12/2022</a:t>
            </a:fld>
            <a:endParaRPr lang="pt-BR"/>
          </a:p>
        </p:txBody>
      </p:sp>
      <p:sp>
        <p:nvSpPr>
          <p:cNvPr id="8" name="Espaço Reservado para Rodapé 7">
            <a:extLst>
              <a:ext uri="{FF2B5EF4-FFF2-40B4-BE49-F238E27FC236}">
                <a16:creationId xmlns:a16="http://schemas.microsoft.com/office/drawing/2014/main" id="{62570FC5-C5E5-A612-F37F-4FCAC9E4833D}"/>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58EC5606-19E7-B76B-84DE-925AF7D8AC42}"/>
              </a:ext>
            </a:extLst>
          </p:cNvPr>
          <p:cNvSpPr>
            <a:spLocks noGrp="1"/>
          </p:cNvSpPr>
          <p:nvPr>
            <p:ph type="sldNum" sz="quarter" idx="12"/>
          </p:nvPr>
        </p:nvSpPr>
        <p:spPr/>
        <p:txBody>
          <a:bodyPr/>
          <a:lstStyle/>
          <a:p>
            <a:fld id="{0324119D-8DCC-47FA-A97A-6179A973DF49}" type="slidenum">
              <a:rPr lang="pt-BR" smtClean="0"/>
              <a:t>‹nº›</a:t>
            </a:fld>
            <a:endParaRPr lang="pt-BR"/>
          </a:p>
        </p:txBody>
      </p:sp>
    </p:spTree>
    <p:extLst>
      <p:ext uri="{BB962C8B-B14F-4D97-AF65-F5344CB8AC3E}">
        <p14:creationId xmlns:p14="http://schemas.microsoft.com/office/powerpoint/2010/main" val="3226439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9C15C3-28DF-F75C-4778-15E001AC7FAF}"/>
              </a:ext>
            </a:extLst>
          </p:cNvPr>
          <p:cNvSpPr>
            <a:spLocks noGrp="1"/>
          </p:cNvSpPr>
          <p:nvPr>
            <p:ph type="title"/>
          </p:nvPr>
        </p:nvSpPr>
        <p:spPr>
          <a:xfrm>
            <a:off x="1464816" y="266331"/>
            <a:ext cx="9191750" cy="488271"/>
          </a:xfrm>
        </p:spPr>
        <p:txBody>
          <a:bodyPr>
            <a:noAutofit/>
          </a:bodyPr>
          <a:lstStyle>
            <a:lvl1pPr>
              <a:defRPr sz="3200" b="1"/>
            </a:lvl1pPr>
          </a:lstStyle>
          <a:p>
            <a:r>
              <a:rPr lang="pt-BR" dirty="0"/>
              <a:t>Clique para editar o título Mestre</a:t>
            </a:r>
          </a:p>
        </p:txBody>
      </p:sp>
      <p:sp>
        <p:nvSpPr>
          <p:cNvPr id="5" name="Espaço Reservado para Número de Slide 4">
            <a:extLst>
              <a:ext uri="{FF2B5EF4-FFF2-40B4-BE49-F238E27FC236}">
                <a16:creationId xmlns:a16="http://schemas.microsoft.com/office/drawing/2014/main" id="{8E40B0D9-6BF8-5EFD-D50E-C735B980A867}"/>
              </a:ext>
            </a:extLst>
          </p:cNvPr>
          <p:cNvSpPr>
            <a:spLocks noGrp="1"/>
          </p:cNvSpPr>
          <p:nvPr>
            <p:ph type="sldNum" sz="quarter" idx="12"/>
          </p:nvPr>
        </p:nvSpPr>
        <p:spPr>
          <a:xfrm>
            <a:off x="9320813" y="6356350"/>
            <a:ext cx="2743200" cy="365125"/>
          </a:xfrm>
        </p:spPr>
        <p:txBody>
          <a:bodyPr/>
          <a:lstStyle/>
          <a:p>
            <a:fld id="{0324119D-8DCC-47FA-A97A-6179A973DF49}" type="slidenum">
              <a:rPr lang="pt-BR" smtClean="0"/>
              <a:t>‹nº›</a:t>
            </a:fld>
            <a:endParaRPr lang="pt-BR" dirty="0"/>
          </a:p>
        </p:txBody>
      </p:sp>
    </p:spTree>
    <p:extLst>
      <p:ext uri="{BB962C8B-B14F-4D97-AF65-F5344CB8AC3E}">
        <p14:creationId xmlns:p14="http://schemas.microsoft.com/office/powerpoint/2010/main" val="4163958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8CF9AE0A-43E4-6755-C46D-671C6116670C}"/>
              </a:ext>
            </a:extLst>
          </p:cNvPr>
          <p:cNvSpPr>
            <a:spLocks noGrp="1"/>
          </p:cNvSpPr>
          <p:nvPr>
            <p:ph type="dt" sz="half" idx="10"/>
          </p:nvPr>
        </p:nvSpPr>
        <p:spPr/>
        <p:txBody>
          <a:bodyPr/>
          <a:lstStyle/>
          <a:p>
            <a:fld id="{332E14BC-1D50-4415-86F9-891725A9C3B6}" type="datetimeFigureOut">
              <a:rPr lang="pt-BR" smtClean="0"/>
              <a:t>13/12/2022</a:t>
            </a:fld>
            <a:endParaRPr lang="pt-BR"/>
          </a:p>
        </p:txBody>
      </p:sp>
      <p:sp>
        <p:nvSpPr>
          <p:cNvPr id="3" name="Espaço Reservado para Rodapé 2">
            <a:extLst>
              <a:ext uri="{FF2B5EF4-FFF2-40B4-BE49-F238E27FC236}">
                <a16:creationId xmlns:a16="http://schemas.microsoft.com/office/drawing/2014/main" id="{529FF1F9-5518-23DE-E624-FC7F8F685BDA}"/>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F739CCEA-4857-CE38-C0BD-C0CAFB2E2B0D}"/>
              </a:ext>
            </a:extLst>
          </p:cNvPr>
          <p:cNvSpPr>
            <a:spLocks noGrp="1"/>
          </p:cNvSpPr>
          <p:nvPr>
            <p:ph type="sldNum" sz="quarter" idx="12"/>
          </p:nvPr>
        </p:nvSpPr>
        <p:spPr/>
        <p:txBody>
          <a:bodyPr/>
          <a:lstStyle/>
          <a:p>
            <a:fld id="{0324119D-8DCC-47FA-A97A-6179A973DF49}" type="slidenum">
              <a:rPr lang="pt-BR" smtClean="0"/>
              <a:t>‹nº›</a:t>
            </a:fld>
            <a:endParaRPr lang="pt-BR"/>
          </a:p>
        </p:txBody>
      </p:sp>
    </p:spTree>
    <p:extLst>
      <p:ext uri="{BB962C8B-B14F-4D97-AF65-F5344CB8AC3E}">
        <p14:creationId xmlns:p14="http://schemas.microsoft.com/office/powerpoint/2010/main" val="3591609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75B621-EF87-190E-1A1A-C8B29BF000C8}"/>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B2CF3DE5-1D95-8D2B-FA12-6291A02D623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EAC3A7F7-F82F-E448-10AE-5860FEA43A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62D31C80-ACF9-805B-901C-BEC0579BE88C}"/>
              </a:ext>
            </a:extLst>
          </p:cNvPr>
          <p:cNvSpPr>
            <a:spLocks noGrp="1"/>
          </p:cNvSpPr>
          <p:nvPr>
            <p:ph type="dt" sz="half" idx="10"/>
          </p:nvPr>
        </p:nvSpPr>
        <p:spPr/>
        <p:txBody>
          <a:bodyPr/>
          <a:lstStyle/>
          <a:p>
            <a:fld id="{332E14BC-1D50-4415-86F9-891725A9C3B6}" type="datetimeFigureOut">
              <a:rPr lang="pt-BR" smtClean="0"/>
              <a:t>13/12/2022</a:t>
            </a:fld>
            <a:endParaRPr lang="pt-BR"/>
          </a:p>
        </p:txBody>
      </p:sp>
      <p:sp>
        <p:nvSpPr>
          <p:cNvPr id="6" name="Espaço Reservado para Rodapé 5">
            <a:extLst>
              <a:ext uri="{FF2B5EF4-FFF2-40B4-BE49-F238E27FC236}">
                <a16:creationId xmlns:a16="http://schemas.microsoft.com/office/drawing/2014/main" id="{385B39E3-4FE6-DE4D-93EB-577FD0004ABC}"/>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0F90BBDC-D060-D553-71F8-FAFDB764BA57}"/>
              </a:ext>
            </a:extLst>
          </p:cNvPr>
          <p:cNvSpPr>
            <a:spLocks noGrp="1"/>
          </p:cNvSpPr>
          <p:nvPr>
            <p:ph type="sldNum" sz="quarter" idx="12"/>
          </p:nvPr>
        </p:nvSpPr>
        <p:spPr/>
        <p:txBody>
          <a:bodyPr/>
          <a:lstStyle/>
          <a:p>
            <a:fld id="{0324119D-8DCC-47FA-A97A-6179A973DF49}" type="slidenum">
              <a:rPr lang="pt-BR" smtClean="0"/>
              <a:t>‹nº›</a:t>
            </a:fld>
            <a:endParaRPr lang="pt-BR"/>
          </a:p>
        </p:txBody>
      </p:sp>
    </p:spTree>
    <p:extLst>
      <p:ext uri="{BB962C8B-B14F-4D97-AF65-F5344CB8AC3E}">
        <p14:creationId xmlns:p14="http://schemas.microsoft.com/office/powerpoint/2010/main" val="1203903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5142B1-9ECC-172F-43C3-54D7C93F9A91}"/>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41D643DD-9418-DD4F-9A1D-E45DB9C28B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31DD1601-5384-7F1D-D81D-5413498E3C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9E62BA3A-1C13-41BE-7325-3220A47BB7CA}"/>
              </a:ext>
            </a:extLst>
          </p:cNvPr>
          <p:cNvSpPr>
            <a:spLocks noGrp="1"/>
          </p:cNvSpPr>
          <p:nvPr>
            <p:ph type="dt" sz="half" idx="10"/>
          </p:nvPr>
        </p:nvSpPr>
        <p:spPr/>
        <p:txBody>
          <a:bodyPr/>
          <a:lstStyle/>
          <a:p>
            <a:fld id="{332E14BC-1D50-4415-86F9-891725A9C3B6}" type="datetimeFigureOut">
              <a:rPr lang="pt-BR" smtClean="0"/>
              <a:t>13/12/2022</a:t>
            </a:fld>
            <a:endParaRPr lang="pt-BR"/>
          </a:p>
        </p:txBody>
      </p:sp>
      <p:sp>
        <p:nvSpPr>
          <p:cNvPr id="6" name="Espaço Reservado para Rodapé 5">
            <a:extLst>
              <a:ext uri="{FF2B5EF4-FFF2-40B4-BE49-F238E27FC236}">
                <a16:creationId xmlns:a16="http://schemas.microsoft.com/office/drawing/2014/main" id="{5C83813F-5F07-D8ED-9F64-B3C4278FE9F0}"/>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59B35F62-BF22-EF4F-FD68-45E7508B5EAF}"/>
              </a:ext>
            </a:extLst>
          </p:cNvPr>
          <p:cNvSpPr>
            <a:spLocks noGrp="1"/>
          </p:cNvSpPr>
          <p:nvPr>
            <p:ph type="sldNum" sz="quarter" idx="12"/>
          </p:nvPr>
        </p:nvSpPr>
        <p:spPr/>
        <p:txBody>
          <a:bodyPr/>
          <a:lstStyle/>
          <a:p>
            <a:fld id="{0324119D-8DCC-47FA-A97A-6179A973DF49}" type="slidenum">
              <a:rPr lang="pt-BR" smtClean="0"/>
              <a:t>‹nº›</a:t>
            </a:fld>
            <a:endParaRPr lang="pt-BR"/>
          </a:p>
        </p:txBody>
      </p:sp>
    </p:spTree>
    <p:extLst>
      <p:ext uri="{BB962C8B-B14F-4D97-AF65-F5344CB8AC3E}">
        <p14:creationId xmlns:p14="http://schemas.microsoft.com/office/powerpoint/2010/main" val="2387245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1A4CE1DE-034A-6C9F-DE56-3B318DF6FC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282672F2-CF6B-AA94-0462-F7328E27B4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6E1BCDB3-E4FD-A15C-1D2D-1B9221E81E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2E14BC-1D50-4415-86F9-891725A9C3B6}" type="datetimeFigureOut">
              <a:rPr lang="pt-BR" smtClean="0"/>
              <a:t>13/12/2022</a:t>
            </a:fld>
            <a:endParaRPr lang="pt-BR"/>
          </a:p>
        </p:txBody>
      </p:sp>
      <p:sp>
        <p:nvSpPr>
          <p:cNvPr id="5" name="Espaço Reservado para Rodapé 4">
            <a:extLst>
              <a:ext uri="{FF2B5EF4-FFF2-40B4-BE49-F238E27FC236}">
                <a16:creationId xmlns:a16="http://schemas.microsoft.com/office/drawing/2014/main" id="{D36B6F84-2D62-2C96-235D-A12489475B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B7E84E07-51AD-E957-C391-57577C9BA4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24119D-8DCC-47FA-A97A-6179A973DF49}" type="slidenum">
              <a:rPr lang="pt-BR" smtClean="0"/>
              <a:t>‹nº›</a:t>
            </a:fld>
            <a:endParaRPr lang="pt-BR"/>
          </a:p>
        </p:txBody>
      </p:sp>
    </p:spTree>
    <p:extLst>
      <p:ext uri="{BB962C8B-B14F-4D97-AF65-F5344CB8AC3E}">
        <p14:creationId xmlns:p14="http://schemas.microsoft.com/office/powerpoint/2010/main" val="4425937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6.xml"/><Relationship Id="rId5" Type="http://schemas.openxmlformats.org/officeDocument/2006/relationships/chart" Target="../charts/chart4.xml"/><Relationship Id="rId4" Type="http://schemas.openxmlformats.org/officeDocument/2006/relationships/chart" Target="../charts/chart3.xml"/></Relationships>
</file>

<file path=ppt/slides/_rels/slide14.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chart" Target="../charts/chart5.xml"/><Relationship Id="rId7" Type="http://schemas.openxmlformats.org/officeDocument/2006/relationships/image" Target="../media/image28.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chart" Target="../charts/chart8.xml"/><Relationship Id="rId5" Type="http://schemas.openxmlformats.org/officeDocument/2006/relationships/chart" Target="../charts/chart7.xml"/><Relationship Id="rId4" Type="http://schemas.openxmlformats.org/officeDocument/2006/relationships/chart" Target="../charts/char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31.sv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jpg"/><Relationship Id="rId1" Type="http://schemas.openxmlformats.org/officeDocument/2006/relationships/slideLayout" Target="../slideLayouts/slideLayout6.xml"/><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4.svg"/></Relationships>
</file>

<file path=ppt/slides/_rels/slide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svg"/><Relationship Id="rId7" Type="http://schemas.openxmlformats.org/officeDocument/2006/relationships/image" Target="../media/image22.svg"/><Relationship Id="rId2" Type="http://schemas.openxmlformats.org/officeDocument/2006/relationships/image" Target="../media/image17.png"/><Relationship Id="rId1" Type="http://schemas.openxmlformats.org/officeDocument/2006/relationships/slideLayout" Target="../slideLayouts/slideLayout6.xml"/><Relationship Id="rId6" Type="http://schemas.openxmlformats.org/officeDocument/2006/relationships/image" Target="../media/image21.png"/><Relationship Id="rId11" Type="http://schemas.openxmlformats.org/officeDocument/2006/relationships/image" Target="../media/image26.svg"/><Relationship Id="rId5" Type="http://schemas.openxmlformats.org/officeDocument/2006/relationships/image" Target="../media/image20.sv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descr="Uma imagem contendo Calendário&#10;&#10;Descrição gerada automaticamente">
            <a:extLst>
              <a:ext uri="{FF2B5EF4-FFF2-40B4-BE49-F238E27FC236}">
                <a16:creationId xmlns:a16="http://schemas.microsoft.com/office/drawing/2014/main" id="{0C877190-49B4-E59C-0DCC-A3C45440CF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664244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A83AE4-3EC6-C884-1CE7-CDEBCC6BC752}"/>
              </a:ext>
            </a:extLst>
          </p:cNvPr>
          <p:cNvSpPr>
            <a:spLocks noGrp="1"/>
          </p:cNvSpPr>
          <p:nvPr>
            <p:ph type="title"/>
          </p:nvPr>
        </p:nvSpPr>
        <p:spPr/>
        <p:txBody>
          <a:bodyPr>
            <a:normAutofit fontScale="90000"/>
          </a:bodyPr>
          <a:lstStyle/>
          <a:p>
            <a:r>
              <a:rPr lang="pt-BR" dirty="0"/>
              <a:t>Execução</a:t>
            </a:r>
          </a:p>
        </p:txBody>
      </p:sp>
      <p:grpSp>
        <p:nvGrpSpPr>
          <p:cNvPr id="4" name="Agrupar 3">
            <a:extLst>
              <a:ext uri="{FF2B5EF4-FFF2-40B4-BE49-F238E27FC236}">
                <a16:creationId xmlns:a16="http://schemas.microsoft.com/office/drawing/2014/main" id="{CC62E74F-9392-53E0-2DE8-FB902F3825FB}"/>
              </a:ext>
            </a:extLst>
          </p:cNvPr>
          <p:cNvGrpSpPr/>
          <p:nvPr/>
        </p:nvGrpSpPr>
        <p:grpSpPr>
          <a:xfrm>
            <a:off x="-2" y="6545576"/>
            <a:ext cx="3241042" cy="206041"/>
            <a:chOff x="-2" y="6545576"/>
            <a:chExt cx="3241042" cy="206041"/>
          </a:xfrm>
        </p:grpSpPr>
        <p:sp>
          <p:nvSpPr>
            <p:cNvPr id="5" name="Fluxograma: Entrada Manual 4">
              <a:extLst>
                <a:ext uri="{FF2B5EF4-FFF2-40B4-BE49-F238E27FC236}">
                  <a16:creationId xmlns:a16="http://schemas.microsoft.com/office/drawing/2014/main" id="{9F5128AD-EF99-56B5-6F39-A11FD308BD68}"/>
                </a:ext>
              </a:extLst>
            </p:cNvPr>
            <p:cNvSpPr/>
            <p:nvPr/>
          </p:nvSpPr>
          <p:spPr>
            <a:xfrm rot="5400000">
              <a:off x="340210" y="6205368"/>
              <a:ext cx="206037" cy="886461"/>
            </a:xfrm>
            <a:prstGeom prst="flowChartManualInput">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5"/>
                </a:solidFill>
              </a:endParaRPr>
            </a:p>
          </p:txBody>
        </p:sp>
        <p:sp>
          <p:nvSpPr>
            <p:cNvPr id="6" name="Paralelogramo 5">
              <a:extLst>
                <a:ext uri="{FF2B5EF4-FFF2-40B4-BE49-F238E27FC236}">
                  <a16:creationId xmlns:a16="http://schemas.microsoft.com/office/drawing/2014/main" id="{6DB2A796-6BF6-5109-2A48-30FC1D60DEA4}"/>
                </a:ext>
              </a:extLst>
            </p:cNvPr>
            <p:cNvSpPr/>
            <p:nvPr/>
          </p:nvSpPr>
          <p:spPr>
            <a:xfrm flipV="1">
              <a:off x="383540" y="6545576"/>
              <a:ext cx="2857500" cy="206038"/>
            </a:xfrm>
            <a:prstGeom prst="parallelogram">
              <a:avLst>
                <a:gd name="adj" fmla="val 67136"/>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2"/>
                </a:solidFill>
              </a:endParaRPr>
            </a:p>
          </p:txBody>
        </p:sp>
      </p:grpSp>
      <p:sp>
        <p:nvSpPr>
          <p:cNvPr id="7" name="Círculo: Vazio 6">
            <a:extLst>
              <a:ext uri="{FF2B5EF4-FFF2-40B4-BE49-F238E27FC236}">
                <a16:creationId xmlns:a16="http://schemas.microsoft.com/office/drawing/2014/main" id="{B13452A4-A2C2-DA5D-BE76-2F1FE2F3D11D}"/>
              </a:ext>
            </a:extLst>
          </p:cNvPr>
          <p:cNvSpPr/>
          <p:nvPr/>
        </p:nvSpPr>
        <p:spPr>
          <a:xfrm>
            <a:off x="11608181" y="6300339"/>
            <a:ext cx="490474" cy="490474"/>
          </a:xfrm>
          <a:prstGeom prst="donut">
            <a:avLst>
              <a:gd name="adj" fmla="val 745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nvGrpSpPr>
          <p:cNvPr id="8" name="Agrupar 7">
            <a:extLst>
              <a:ext uri="{FF2B5EF4-FFF2-40B4-BE49-F238E27FC236}">
                <a16:creationId xmlns:a16="http://schemas.microsoft.com/office/drawing/2014/main" id="{6F33290A-66A1-7C78-726B-8F587E052D4D}"/>
              </a:ext>
            </a:extLst>
          </p:cNvPr>
          <p:cNvGrpSpPr/>
          <p:nvPr/>
        </p:nvGrpSpPr>
        <p:grpSpPr>
          <a:xfrm>
            <a:off x="-2" y="350519"/>
            <a:ext cx="12018519" cy="488274"/>
            <a:chOff x="-2" y="350519"/>
            <a:chExt cx="12018519" cy="488274"/>
          </a:xfrm>
        </p:grpSpPr>
        <p:sp>
          <p:nvSpPr>
            <p:cNvPr id="9" name="Fluxograma: Entrada Manual 8">
              <a:extLst>
                <a:ext uri="{FF2B5EF4-FFF2-40B4-BE49-F238E27FC236}">
                  <a16:creationId xmlns:a16="http://schemas.microsoft.com/office/drawing/2014/main" id="{BCA8E828-4465-AA9A-7574-B8F520388BA3}"/>
                </a:ext>
              </a:extLst>
            </p:cNvPr>
            <p:cNvSpPr/>
            <p:nvPr/>
          </p:nvSpPr>
          <p:spPr>
            <a:xfrm rot="5400000">
              <a:off x="401658" y="-51140"/>
              <a:ext cx="488273" cy="1291593"/>
            </a:xfrm>
            <a:prstGeom prst="flowChartManualInpu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0" name="Paralelogramo 9">
              <a:extLst>
                <a:ext uri="{FF2B5EF4-FFF2-40B4-BE49-F238E27FC236}">
                  <a16:creationId xmlns:a16="http://schemas.microsoft.com/office/drawing/2014/main" id="{B0E34A5A-A26D-B42E-D9ED-5E4E1E5D33D1}"/>
                </a:ext>
              </a:extLst>
            </p:cNvPr>
            <p:cNvSpPr/>
            <p:nvPr/>
          </p:nvSpPr>
          <p:spPr>
            <a:xfrm flipV="1">
              <a:off x="657225" y="350519"/>
              <a:ext cx="506730" cy="302895"/>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1" name="Paralelogramo 10">
              <a:extLst>
                <a:ext uri="{FF2B5EF4-FFF2-40B4-BE49-F238E27FC236}">
                  <a16:creationId xmlns:a16="http://schemas.microsoft.com/office/drawing/2014/main" id="{6A8AA836-9DB4-E94E-B8E4-5BC9FA3F65CC}"/>
                </a:ext>
              </a:extLst>
            </p:cNvPr>
            <p:cNvSpPr/>
            <p:nvPr/>
          </p:nvSpPr>
          <p:spPr>
            <a:xfrm flipV="1">
              <a:off x="1047749" y="527683"/>
              <a:ext cx="485775" cy="311107"/>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2" name="Paralelogramo 11">
              <a:extLst>
                <a:ext uri="{FF2B5EF4-FFF2-40B4-BE49-F238E27FC236}">
                  <a16:creationId xmlns:a16="http://schemas.microsoft.com/office/drawing/2014/main" id="{F0A8999B-A99E-95EF-F4BC-4A3490788723}"/>
                </a:ext>
              </a:extLst>
            </p:cNvPr>
            <p:cNvSpPr/>
            <p:nvPr/>
          </p:nvSpPr>
          <p:spPr>
            <a:xfrm flipV="1">
              <a:off x="1291590" y="754601"/>
              <a:ext cx="10243185" cy="84186"/>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3" name="Paralelogramo 12">
              <a:extLst>
                <a:ext uri="{FF2B5EF4-FFF2-40B4-BE49-F238E27FC236}">
                  <a16:creationId xmlns:a16="http://schemas.microsoft.com/office/drawing/2014/main" id="{94529D08-2BC4-4FA8-A749-BB146B763231}"/>
                </a:ext>
              </a:extLst>
            </p:cNvPr>
            <p:cNvSpPr/>
            <p:nvPr/>
          </p:nvSpPr>
          <p:spPr>
            <a:xfrm flipV="1">
              <a:off x="11397487" y="350520"/>
              <a:ext cx="621030" cy="488272"/>
            </a:xfrm>
            <a:prstGeom prst="parallelogram">
              <a:avLst>
                <a:gd name="adj" fmla="val 67136"/>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4" name="Paralelogramo 13">
              <a:extLst>
                <a:ext uri="{FF2B5EF4-FFF2-40B4-BE49-F238E27FC236}">
                  <a16:creationId xmlns:a16="http://schemas.microsoft.com/office/drawing/2014/main" id="{E6A98E87-24DA-1572-7C5D-916EC87115B2}"/>
                </a:ext>
              </a:extLst>
            </p:cNvPr>
            <p:cNvSpPr/>
            <p:nvPr/>
          </p:nvSpPr>
          <p:spPr>
            <a:xfrm flipV="1">
              <a:off x="784860" y="350520"/>
              <a:ext cx="621030" cy="488272"/>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sp>
        <p:nvSpPr>
          <p:cNvPr id="15" name="CaixaDeTexto 14">
            <a:extLst>
              <a:ext uri="{FF2B5EF4-FFF2-40B4-BE49-F238E27FC236}">
                <a16:creationId xmlns:a16="http://schemas.microsoft.com/office/drawing/2014/main" id="{34C27385-D4F5-7633-849C-6552E4274D2E}"/>
              </a:ext>
            </a:extLst>
          </p:cNvPr>
          <p:cNvSpPr txBox="1"/>
          <p:nvPr/>
        </p:nvSpPr>
        <p:spPr>
          <a:xfrm>
            <a:off x="11710590" y="6391687"/>
            <a:ext cx="285655" cy="307777"/>
          </a:xfrm>
          <a:prstGeom prst="rect">
            <a:avLst/>
          </a:prstGeom>
          <a:noFill/>
        </p:spPr>
        <p:txBody>
          <a:bodyPr wrap="none" rtlCol="0" anchor="ctr">
            <a:spAutoFit/>
          </a:bodyPr>
          <a:lstStyle/>
          <a:p>
            <a:pPr algn="ctr"/>
            <a:fld id="{C5224A5A-FAC2-46AF-977A-F9429F6DA97D}" type="slidenum">
              <a:rPr lang="pt-BR" sz="1400" smtClean="0"/>
              <a:pPr algn="ctr"/>
              <a:t>10</a:t>
            </a:fld>
            <a:endParaRPr lang="pt-BR" sz="1400" dirty="0"/>
          </a:p>
        </p:txBody>
      </p:sp>
      <p:cxnSp>
        <p:nvCxnSpPr>
          <p:cNvPr id="17" name="Conector reto 16">
            <a:extLst>
              <a:ext uri="{FF2B5EF4-FFF2-40B4-BE49-F238E27FC236}">
                <a16:creationId xmlns:a16="http://schemas.microsoft.com/office/drawing/2014/main" id="{D0372DDF-D88F-D2B1-F2B1-80521242CC13}"/>
              </a:ext>
            </a:extLst>
          </p:cNvPr>
          <p:cNvCxnSpPr>
            <a:cxnSpLocks/>
          </p:cNvCxnSpPr>
          <p:nvPr/>
        </p:nvCxnSpPr>
        <p:spPr>
          <a:xfrm>
            <a:off x="1100202" y="3724807"/>
            <a:ext cx="1109179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6" name="Agrupar 55">
            <a:extLst>
              <a:ext uri="{FF2B5EF4-FFF2-40B4-BE49-F238E27FC236}">
                <a16:creationId xmlns:a16="http://schemas.microsoft.com/office/drawing/2014/main" id="{D1CA8852-062D-4B59-A0D6-CA2BF57D4E8F}"/>
              </a:ext>
            </a:extLst>
          </p:cNvPr>
          <p:cNvGrpSpPr/>
          <p:nvPr/>
        </p:nvGrpSpPr>
        <p:grpSpPr>
          <a:xfrm>
            <a:off x="1546169" y="1337317"/>
            <a:ext cx="2051986" cy="2094716"/>
            <a:chOff x="1839294" y="1101436"/>
            <a:chExt cx="2051986" cy="2094716"/>
          </a:xfrm>
        </p:grpSpPr>
        <p:sp>
          <p:nvSpPr>
            <p:cNvPr id="18" name="Paralelogramo 17">
              <a:extLst>
                <a:ext uri="{FF2B5EF4-FFF2-40B4-BE49-F238E27FC236}">
                  <a16:creationId xmlns:a16="http://schemas.microsoft.com/office/drawing/2014/main" id="{DA904FB7-74E5-E364-EF08-AEB5441AA7D0}"/>
                </a:ext>
              </a:extLst>
            </p:cNvPr>
            <p:cNvSpPr/>
            <p:nvPr/>
          </p:nvSpPr>
          <p:spPr>
            <a:xfrm>
              <a:off x="2257211" y="2746076"/>
              <a:ext cx="1216152" cy="450076"/>
            </a:xfrm>
            <a:prstGeom prst="parallelogram">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800" b="1" dirty="0">
                  <a:solidFill>
                    <a:schemeClr val="bg1"/>
                  </a:solidFill>
                  <a:latin typeface="Raleway Black" pitchFamily="2" charset="0"/>
                </a:rPr>
                <a:t>#1</a:t>
              </a:r>
            </a:p>
          </p:txBody>
        </p:sp>
        <p:sp>
          <p:nvSpPr>
            <p:cNvPr id="19" name="CaixaDeTexto 18">
              <a:extLst>
                <a:ext uri="{FF2B5EF4-FFF2-40B4-BE49-F238E27FC236}">
                  <a16:creationId xmlns:a16="http://schemas.microsoft.com/office/drawing/2014/main" id="{37427B32-F4AD-2828-E5DE-EA274224FF59}"/>
                </a:ext>
              </a:extLst>
            </p:cNvPr>
            <p:cNvSpPr txBox="1"/>
            <p:nvPr/>
          </p:nvSpPr>
          <p:spPr>
            <a:xfrm>
              <a:off x="1839294" y="1470768"/>
              <a:ext cx="2051986" cy="1169551"/>
            </a:xfrm>
            <a:prstGeom prst="rect">
              <a:avLst/>
            </a:prstGeom>
            <a:noFill/>
          </p:spPr>
          <p:txBody>
            <a:bodyPr wrap="square" rtlCol="0">
              <a:spAutoFit/>
            </a:bodyPr>
            <a:lstStyle/>
            <a:p>
              <a:pPr algn="ctr"/>
              <a:r>
                <a:rPr lang="pt-BR" sz="1400" dirty="0"/>
                <a:t>Lorem ipsum dolor sit amet, consectetuer adipiscing elit. Maecenas porttitor congue massa.</a:t>
              </a:r>
            </a:p>
          </p:txBody>
        </p:sp>
        <p:sp>
          <p:nvSpPr>
            <p:cNvPr id="20" name="CaixaDeTexto 19">
              <a:extLst>
                <a:ext uri="{FF2B5EF4-FFF2-40B4-BE49-F238E27FC236}">
                  <a16:creationId xmlns:a16="http://schemas.microsoft.com/office/drawing/2014/main" id="{7C9A3C49-E377-DF8B-E179-F4129CEAB1A0}"/>
                </a:ext>
              </a:extLst>
            </p:cNvPr>
            <p:cNvSpPr txBox="1"/>
            <p:nvPr/>
          </p:nvSpPr>
          <p:spPr>
            <a:xfrm>
              <a:off x="1839298" y="1101436"/>
              <a:ext cx="2051979" cy="369332"/>
            </a:xfrm>
            <a:prstGeom prst="rect">
              <a:avLst/>
            </a:prstGeom>
            <a:noFill/>
          </p:spPr>
          <p:txBody>
            <a:bodyPr wrap="square" rtlCol="0">
              <a:spAutoFit/>
            </a:bodyPr>
            <a:lstStyle/>
            <a:p>
              <a:pPr algn="ctr"/>
              <a:r>
                <a:rPr lang="pt-BR" b="1" dirty="0">
                  <a:solidFill>
                    <a:schemeClr val="accent1">
                      <a:lumMod val="75000"/>
                    </a:schemeClr>
                  </a:solidFill>
                </a:rPr>
                <a:t>Título aqui</a:t>
              </a:r>
            </a:p>
          </p:txBody>
        </p:sp>
      </p:grpSp>
      <p:grpSp>
        <p:nvGrpSpPr>
          <p:cNvPr id="59" name="Agrupar 58">
            <a:extLst>
              <a:ext uri="{FF2B5EF4-FFF2-40B4-BE49-F238E27FC236}">
                <a16:creationId xmlns:a16="http://schemas.microsoft.com/office/drawing/2014/main" id="{526FA926-09C4-14A8-9BD3-B590FE8C6D4F}"/>
              </a:ext>
            </a:extLst>
          </p:cNvPr>
          <p:cNvGrpSpPr/>
          <p:nvPr/>
        </p:nvGrpSpPr>
        <p:grpSpPr>
          <a:xfrm>
            <a:off x="5070007" y="1337317"/>
            <a:ext cx="2051986" cy="2094716"/>
            <a:chOff x="4823292" y="1101436"/>
            <a:chExt cx="2051986" cy="2094716"/>
          </a:xfrm>
        </p:grpSpPr>
        <p:sp>
          <p:nvSpPr>
            <p:cNvPr id="26" name="Paralelogramo 25">
              <a:extLst>
                <a:ext uri="{FF2B5EF4-FFF2-40B4-BE49-F238E27FC236}">
                  <a16:creationId xmlns:a16="http://schemas.microsoft.com/office/drawing/2014/main" id="{BE80767E-1539-6DC6-2974-6EAF97E9A2A6}"/>
                </a:ext>
              </a:extLst>
            </p:cNvPr>
            <p:cNvSpPr/>
            <p:nvPr/>
          </p:nvSpPr>
          <p:spPr>
            <a:xfrm>
              <a:off x="5241209" y="2746076"/>
              <a:ext cx="1216152" cy="450076"/>
            </a:xfrm>
            <a:prstGeom prst="parallelogram">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800" b="1" dirty="0">
                  <a:solidFill>
                    <a:schemeClr val="bg1"/>
                  </a:solidFill>
                  <a:latin typeface="Raleway Black" pitchFamily="2" charset="0"/>
                </a:rPr>
                <a:t>#3</a:t>
              </a:r>
            </a:p>
          </p:txBody>
        </p:sp>
        <p:sp>
          <p:nvSpPr>
            <p:cNvPr id="27" name="CaixaDeTexto 26">
              <a:extLst>
                <a:ext uri="{FF2B5EF4-FFF2-40B4-BE49-F238E27FC236}">
                  <a16:creationId xmlns:a16="http://schemas.microsoft.com/office/drawing/2014/main" id="{ADF989D8-DC27-DDAE-702A-16285CA522C1}"/>
                </a:ext>
              </a:extLst>
            </p:cNvPr>
            <p:cNvSpPr txBox="1"/>
            <p:nvPr/>
          </p:nvSpPr>
          <p:spPr>
            <a:xfrm>
              <a:off x="4823292" y="1470768"/>
              <a:ext cx="2051986" cy="1169551"/>
            </a:xfrm>
            <a:prstGeom prst="rect">
              <a:avLst/>
            </a:prstGeom>
            <a:noFill/>
          </p:spPr>
          <p:txBody>
            <a:bodyPr wrap="square" rtlCol="0">
              <a:spAutoFit/>
            </a:bodyPr>
            <a:lstStyle/>
            <a:p>
              <a:pPr algn="ctr"/>
              <a:r>
                <a:rPr lang="pt-BR" sz="1400" dirty="0"/>
                <a:t>Lorem ipsum dolor sit amet, consectetuer adipiscing elit. Maecenas porttitor congue massa.</a:t>
              </a:r>
            </a:p>
          </p:txBody>
        </p:sp>
        <p:sp>
          <p:nvSpPr>
            <p:cNvPr id="28" name="CaixaDeTexto 27">
              <a:extLst>
                <a:ext uri="{FF2B5EF4-FFF2-40B4-BE49-F238E27FC236}">
                  <a16:creationId xmlns:a16="http://schemas.microsoft.com/office/drawing/2014/main" id="{9D7F8A67-34E4-869B-515E-EA4618221DBE}"/>
                </a:ext>
              </a:extLst>
            </p:cNvPr>
            <p:cNvSpPr txBox="1"/>
            <p:nvPr/>
          </p:nvSpPr>
          <p:spPr>
            <a:xfrm>
              <a:off x="4823296" y="1101436"/>
              <a:ext cx="2051979" cy="369332"/>
            </a:xfrm>
            <a:prstGeom prst="rect">
              <a:avLst/>
            </a:prstGeom>
            <a:noFill/>
          </p:spPr>
          <p:txBody>
            <a:bodyPr wrap="square" rtlCol="0">
              <a:spAutoFit/>
            </a:bodyPr>
            <a:lstStyle/>
            <a:p>
              <a:pPr algn="ctr"/>
              <a:r>
                <a:rPr lang="pt-BR" b="1" dirty="0">
                  <a:solidFill>
                    <a:schemeClr val="accent2"/>
                  </a:solidFill>
                </a:rPr>
                <a:t>Título aqui</a:t>
              </a:r>
            </a:p>
          </p:txBody>
        </p:sp>
      </p:grpSp>
      <p:grpSp>
        <p:nvGrpSpPr>
          <p:cNvPr id="57" name="Agrupar 56">
            <a:extLst>
              <a:ext uri="{FF2B5EF4-FFF2-40B4-BE49-F238E27FC236}">
                <a16:creationId xmlns:a16="http://schemas.microsoft.com/office/drawing/2014/main" id="{83DAC4BC-4BEE-6E03-B4B0-1F826F1506BB}"/>
              </a:ext>
            </a:extLst>
          </p:cNvPr>
          <p:cNvGrpSpPr/>
          <p:nvPr/>
        </p:nvGrpSpPr>
        <p:grpSpPr>
          <a:xfrm>
            <a:off x="3308088" y="4017580"/>
            <a:ext cx="2051986" cy="2085819"/>
            <a:chOff x="3331290" y="3748530"/>
            <a:chExt cx="2051986" cy="2085819"/>
          </a:xfrm>
        </p:grpSpPr>
        <p:sp>
          <p:nvSpPr>
            <p:cNvPr id="47" name="Paralelogramo 46">
              <a:extLst>
                <a:ext uri="{FF2B5EF4-FFF2-40B4-BE49-F238E27FC236}">
                  <a16:creationId xmlns:a16="http://schemas.microsoft.com/office/drawing/2014/main" id="{56E01A1A-594C-E105-EEF6-AA176EE47AF9}"/>
                </a:ext>
              </a:extLst>
            </p:cNvPr>
            <p:cNvSpPr/>
            <p:nvPr/>
          </p:nvSpPr>
          <p:spPr>
            <a:xfrm>
              <a:off x="3749207" y="3748530"/>
              <a:ext cx="1216152" cy="450076"/>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800" b="1" dirty="0">
                  <a:solidFill>
                    <a:schemeClr val="bg1"/>
                  </a:solidFill>
                  <a:latin typeface="Raleway Black" pitchFamily="2" charset="0"/>
                </a:rPr>
                <a:t>#2</a:t>
              </a:r>
            </a:p>
          </p:txBody>
        </p:sp>
        <p:sp>
          <p:nvSpPr>
            <p:cNvPr id="48" name="CaixaDeTexto 47">
              <a:extLst>
                <a:ext uri="{FF2B5EF4-FFF2-40B4-BE49-F238E27FC236}">
                  <a16:creationId xmlns:a16="http://schemas.microsoft.com/office/drawing/2014/main" id="{300C735D-0E85-4FE1-F7F4-42E96C6DF301}"/>
                </a:ext>
              </a:extLst>
            </p:cNvPr>
            <p:cNvSpPr txBox="1"/>
            <p:nvPr/>
          </p:nvSpPr>
          <p:spPr>
            <a:xfrm>
              <a:off x="3331290" y="4664798"/>
              <a:ext cx="2051986" cy="1169551"/>
            </a:xfrm>
            <a:prstGeom prst="rect">
              <a:avLst/>
            </a:prstGeom>
            <a:noFill/>
          </p:spPr>
          <p:txBody>
            <a:bodyPr wrap="square" rtlCol="0">
              <a:spAutoFit/>
            </a:bodyPr>
            <a:lstStyle/>
            <a:p>
              <a:pPr algn="ctr"/>
              <a:r>
                <a:rPr lang="pt-BR" sz="1400" dirty="0"/>
                <a:t>Lorem ipsum dolor sit amet, consectetuer adipiscing elit. Maecenas porttitor congue massa.</a:t>
              </a:r>
            </a:p>
          </p:txBody>
        </p:sp>
        <p:sp>
          <p:nvSpPr>
            <p:cNvPr id="49" name="CaixaDeTexto 48">
              <a:extLst>
                <a:ext uri="{FF2B5EF4-FFF2-40B4-BE49-F238E27FC236}">
                  <a16:creationId xmlns:a16="http://schemas.microsoft.com/office/drawing/2014/main" id="{1726D564-0937-2ACC-C9D2-CD7E9C63C6A6}"/>
                </a:ext>
              </a:extLst>
            </p:cNvPr>
            <p:cNvSpPr txBox="1"/>
            <p:nvPr/>
          </p:nvSpPr>
          <p:spPr>
            <a:xfrm>
              <a:off x="3331294" y="4295466"/>
              <a:ext cx="2051979" cy="369332"/>
            </a:xfrm>
            <a:prstGeom prst="rect">
              <a:avLst/>
            </a:prstGeom>
            <a:noFill/>
          </p:spPr>
          <p:txBody>
            <a:bodyPr wrap="square" rtlCol="0">
              <a:spAutoFit/>
            </a:bodyPr>
            <a:lstStyle/>
            <a:p>
              <a:pPr algn="ctr"/>
              <a:r>
                <a:rPr lang="pt-BR" b="1" dirty="0">
                  <a:solidFill>
                    <a:schemeClr val="accent1"/>
                  </a:solidFill>
                </a:rPr>
                <a:t>Título aqui</a:t>
              </a:r>
            </a:p>
          </p:txBody>
        </p:sp>
      </p:grpSp>
      <p:grpSp>
        <p:nvGrpSpPr>
          <p:cNvPr id="58" name="Agrupar 57">
            <a:extLst>
              <a:ext uri="{FF2B5EF4-FFF2-40B4-BE49-F238E27FC236}">
                <a16:creationId xmlns:a16="http://schemas.microsoft.com/office/drawing/2014/main" id="{C2AE164F-0C0D-BB73-128C-74FA2EB4A695}"/>
              </a:ext>
            </a:extLst>
          </p:cNvPr>
          <p:cNvGrpSpPr/>
          <p:nvPr/>
        </p:nvGrpSpPr>
        <p:grpSpPr>
          <a:xfrm>
            <a:off x="6831926" y="4017580"/>
            <a:ext cx="2051986" cy="2085819"/>
            <a:chOff x="6505453" y="3748530"/>
            <a:chExt cx="2051986" cy="2085819"/>
          </a:xfrm>
        </p:grpSpPr>
        <p:sp>
          <p:nvSpPr>
            <p:cNvPr id="50" name="Paralelogramo 49">
              <a:extLst>
                <a:ext uri="{FF2B5EF4-FFF2-40B4-BE49-F238E27FC236}">
                  <a16:creationId xmlns:a16="http://schemas.microsoft.com/office/drawing/2014/main" id="{4447189D-6169-5CEF-DE88-3B9F4694A128}"/>
                </a:ext>
              </a:extLst>
            </p:cNvPr>
            <p:cNvSpPr/>
            <p:nvPr/>
          </p:nvSpPr>
          <p:spPr>
            <a:xfrm>
              <a:off x="6923370" y="3748530"/>
              <a:ext cx="1216152" cy="450076"/>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800" b="1" dirty="0">
                  <a:solidFill>
                    <a:schemeClr val="bg1"/>
                  </a:solidFill>
                  <a:latin typeface="Raleway Black" pitchFamily="2" charset="0"/>
                </a:rPr>
                <a:t>#4</a:t>
              </a:r>
            </a:p>
          </p:txBody>
        </p:sp>
        <p:sp>
          <p:nvSpPr>
            <p:cNvPr id="51" name="CaixaDeTexto 50">
              <a:extLst>
                <a:ext uri="{FF2B5EF4-FFF2-40B4-BE49-F238E27FC236}">
                  <a16:creationId xmlns:a16="http://schemas.microsoft.com/office/drawing/2014/main" id="{17CDCE3E-DDF2-E943-8BB0-23BF13842959}"/>
                </a:ext>
              </a:extLst>
            </p:cNvPr>
            <p:cNvSpPr txBox="1"/>
            <p:nvPr/>
          </p:nvSpPr>
          <p:spPr>
            <a:xfrm>
              <a:off x="6505453" y="4664798"/>
              <a:ext cx="2051986" cy="1169551"/>
            </a:xfrm>
            <a:prstGeom prst="rect">
              <a:avLst/>
            </a:prstGeom>
            <a:noFill/>
          </p:spPr>
          <p:txBody>
            <a:bodyPr wrap="square" rtlCol="0">
              <a:spAutoFit/>
            </a:bodyPr>
            <a:lstStyle/>
            <a:p>
              <a:pPr algn="ctr"/>
              <a:r>
                <a:rPr lang="pt-BR" sz="1400" dirty="0"/>
                <a:t>Lorem ipsum dolor sit amet, consectetuer adipiscing elit. Maecenas porttitor congue massa.</a:t>
              </a:r>
            </a:p>
          </p:txBody>
        </p:sp>
        <p:sp>
          <p:nvSpPr>
            <p:cNvPr id="52" name="CaixaDeTexto 51">
              <a:extLst>
                <a:ext uri="{FF2B5EF4-FFF2-40B4-BE49-F238E27FC236}">
                  <a16:creationId xmlns:a16="http://schemas.microsoft.com/office/drawing/2014/main" id="{0443D83D-C6EA-F462-63BA-3D4AFA811246}"/>
                </a:ext>
              </a:extLst>
            </p:cNvPr>
            <p:cNvSpPr txBox="1"/>
            <p:nvPr/>
          </p:nvSpPr>
          <p:spPr>
            <a:xfrm>
              <a:off x="6505457" y="4295466"/>
              <a:ext cx="2051979" cy="369332"/>
            </a:xfrm>
            <a:prstGeom prst="rect">
              <a:avLst/>
            </a:prstGeom>
            <a:noFill/>
          </p:spPr>
          <p:txBody>
            <a:bodyPr wrap="square" rtlCol="0">
              <a:spAutoFit/>
            </a:bodyPr>
            <a:lstStyle/>
            <a:p>
              <a:pPr algn="ctr"/>
              <a:r>
                <a:rPr lang="pt-BR" b="1" dirty="0">
                  <a:solidFill>
                    <a:schemeClr val="accent3"/>
                  </a:solidFill>
                </a:rPr>
                <a:t>Título aqui</a:t>
              </a:r>
            </a:p>
          </p:txBody>
        </p:sp>
      </p:grpSp>
      <p:grpSp>
        <p:nvGrpSpPr>
          <p:cNvPr id="60" name="Agrupar 59">
            <a:extLst>
              <a:ext uri="{FF2B5EF4-FFF2-40B4-BE49-F238E27FC236}">
                <a16:creationId xmlns:a16="http://schemas.microsoft.com/office/drawing/2014/main" id="{C88656AA-738A-5FB6-13E3-D288DC14FED8}"/>
              </a:ext>
            </a:extLst>
          </p:cNvPr>
          <p:cNvGrpSpPr/>
          <p:nvPr/>
        </p:nvGrpSpPr>
        <p:grpSpPr>
          <a:xfrm>
            <a:off x="8593845" y="1337317"/>
            <a:ext cx="2051986" cy="2094716"/>
            <a:chOff x="7740403" y="1101436"/>
            <a:chExt cx="2051986" cy="2094716"/>
          </a:xfrm>
        </p:grpSpPr>
        <p:sp>
          <p:nvSpPr>
            <p:cNvPr id="53" name="Paralelogramo 52">
              <a:extLst>
                <a:ext uri="{FF2B5EF4-FFF2-40B4-BE49-F238E27FC236}">
                  <a16:creationId xmlns:a16="http://schemas.microsoft.com/office/drawing/2014/main" id="{FA5EBE1B-5E44-2138-E852-D82059A53BAA}"/>
                </a:ext>
              </a:extLst>
            </p:cNvPr>
            <p:cNvSpPr/>
            <p:nvPr/>
          </p:nvSpPr>
          <p:spPr>
            <a:xfrm>
              <a:off x="8158320" y="2746076"/>
              <a:ext cx="1216152" cy="450076"/>
            </a:xfrm>
            <a:prstGeom prst="parallelogram">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800" b="1" dirty="0">
                  <a:solidFill>
                    <a:schemeClr val="bg1"/>
                  </a:solidFill>
                  <a:latin typeface="Raleway Black" pitchFamily="2" charset="0"/>
                </a:rPr>
                <a:t>#5</a:t>
              </a:r>
            </a:p>
          </p:txBody>
        </p:sp>
        <p:sp>
          <p:nvSpPr>
            <p:cNvPr id="54" name="CaixaDeTexto 53">
              <a:extLst>
                <a:ext uri="{FF2B5EF4-FFF2-40B4-BE49-F238E27FC236}">
                  <a16:creationId xmlns:a16="http://schemas.microsoft.com/office/drawing/2014/main" id="{F02C47CD-7056-7FAF-101D-BD2ECA42A845}"/>
                </a:ext>
              </a:extLst>
            </p:cNvPr>
            <p:cNvSpPr txBox="1"/>
            <p:nvPr/>
          </p:nvSpPr>
          <p:spPr>
            <a:xfrm>
              <a:off x="7740403" y="1470768"/>
              <a:ext cx="2051986" cy="1169551"/>
            </a:xfrm>
            <a:prstGeom prst="rect">
              <a:avLst/>
            </a:prstGeom>
            <a:noFill/>
          </p:spPr>
          <p:txBody>
            <a:bodyPr wrap="square" rtlCol="0">
              <a:spAutoFit/>
            </a:bodyPr>
            <a:lstStyle/>
            <a:p>
              <a:pPr algn="ctr"/>
              <a:r>
                <a:rPr lang="pt-BR" sz="1400" dirty="0"/>
                <a:t>Lorem ipsum dolor sit amet, consectetuer adipiscing elit. Maecenas porttitor congue massa.</a:t>
              </a:r>
            </a:p>
          </p:txBody>
        </p:sp>
        <p:sp>
          <p:nvSpPr>
            <p:cNvPr id="55" name="CaixaDeTexto 54">
              <a:extLst>
                <a:ext uri="{FF2B5EF4-FFF2-40B4-BE49-F238E27FC236}">
                  <a16:creationId xmlns:a16="http://schemas.microsoft.com/office/drawing/2014/main" id="{A5CE869F-08FC-B603-15B6-E9CE79134DA2}"/>
                </a:ext>
              </a:extLst>
            </p:cNvPr>
            <p:cNvSpPr txBox="1"/>
            <p:nvPr/>
          </p:nvSpPr>
          <p:spPr>
            <a:xfrm>
              <a:off x="7740407" y="1101436"/>
              <a:ext cx="2051979" cy="369332"/>
            </a:xfrm>
            <a:prstGeom prst="rect">
              <a:avLst/>
            </a:prstGeom>
            <a:noFill/>
          </p:spPr>
          <p:txBody>
            <a:bodyPr wrap="square" rtlCol="0">
              <a:spAutoFit/>
            </a:bodyPr>
            <a:lstStyle/>
            <a:p>
              <a:pPr algn="ctr"/>
              <a:r>
                <a:rPr lang="pt-BR" b="1" dirty="0">
                  <a:solidFill>
                    <a:schemeClr val="accent4"/>
                  </a:solidFill>
                </a:rPr>
                <a:t>Título aqui</a:t>
              </a:r>
            </a:p>
          </p:txBody>
        </p:sp>
      </p:grpSp>
      <p:cxnSp>
        <p:nvCxnSpPr>
          <p:cNvPr id="67" name="Conector reto 66">
            <a:extLst>
              <a:ext uri="{FF2B5EF4-FFF2-40B4-BE49-F238E27FC236}">
                <a16:creationId xmlns:a16="http://schemas.microsoft.com/office/drawing/2014/main" id="{7EC903D8-5DED-6410-5B7B-D9C6DF401735}"/>
              </a:ext>
            </a:extLst>
          </p:cNvPr>
          <p:cNvCxnSpPr>
            <a:cxnSpLocks/>
            <a:stCxn id="26" idx="3"/>
          </p:cNvCxnSpPr>
          <p:nvPr/>
        </p:nvCxnSpPr>
        <p:spPr>
          <a:xfrm flipH="1">
            <a:off x="6035040" y="3432033"/>
            <a:ext cx="4701" cy="292774"/>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Conector reto 71">
            <a:extLst>
              <a:ext uri="{FF2B5EF4-FFF2-40B4-BE49-F238E27FC236}">
                <a16:creationId xmlns:a16="http://schemas.microsoft.com/office/drawing/2014/main" id="{14A40B21-CFEA-5923-DB20-384BA362BB7C}"/>
              </a:ext>
            </a:extLst>
          </p:cNvPr>
          <p:cNvCxnSpPr>
            <a:stCxn id="18" idx="3"/>
          </p:cNvCxnSpPr>
          <p:nvPr/>
        </p:nvCxnSpPr>
        <p:spPr>
          <a:xfrm flipH="1">
            <a:off x="2514600" y="3432033"/>
            <a:ext cx="1303" cy="292774"/>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Conector reto 73">
            <a:extLst>
              <a:ext uri="{FF2B5EF4-FFF2-40B4-BE49-F238E27FC236}">
                <a16:creationId xmlns:a16="http://schemas.microsoft.com/office/drawing/2014/main" id="{869FCF6D-D8F0-2128-9967-0ADC54E9A8A1}"/>
              </a:ext>
            </a:extLst>
          </p:cNvPr>
          <p:cNvCxnSpPr>
            <a:stCxn id="47" idx="0"/>
          </p:cNvCxnSpPr>
          <p:nvPr/>
        </p:nvCxnSpPr>
        <p:spPr>
          <a:xfrm flipH="1" flipV="1">
            <a:off x="4333429" y="3724807"/>
            <a:ext cx="652" cy="292773"/>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6" name="Conector reto 75">
            <a:extLst>
              <a:ext uri="{FF2B5EF4-FFF2-40B4-BE49-F238E27FC236}">
                <a16:creationId xmlns:a16="http://schemas.microsoft.com/office/drawing/2014/main" id="{8DD5B7A6-3619-10C5-1D0C-D4FAB02DDFBB}"/>
              </a:ext>
            </a:extLst>
          </p:cNvPr>
          <p:cNvCxnSpPr>
            <a:stCxn id="50" idx="0"/>
          </p:cNvCxnSpPr>
          <p:nvPr/>
        </p:nvCxnSpPr>
        <p:spPr>
          <a:xfrm flipH="1" flipV="1">
            <a:off x="7852410" y="3724800"/>
            <a:ext cx="5509" cy="29278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8" name="Conector reto 77">
            <a:extLst>
              <a:ext uri="{FF2B5EF4-FFF2-40B4-BE49-F238E27FC236}">
                <a16:creationId xmlns:a16="http://schemas.microsoft.com/office/drawing/2014/main" id="{8E224EB9-5923-DDD2-2718-9741C81DF66B}"/>
              </a:ext>
            </a:extLst>
          </p:cNvPr>
          <p:cNvCxnSpPr>
            <a:stCxn id="53" idx="3"/>
          </p:cNvCxnSpPr>
          <p:nvPr/>
        </p:nvCxnSpPr>
        <p:spPr>
          <a:xfrm flipH="1">
            <a:off x="9561195" y="3432033"/>
            <a:ext cx="2384" cy="292767"/>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9706368"/>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500"/>
                                        <p:tgtEl>
                                          <p:spTgt spid="56"/>
                                        </p:tgtEl>
                                      </p:cBhvr>
                                    </p:animEffect>
                                  </p:childTnLst>
                                </p:cTn>
                              </p:par>
                              <p:par>
                                <p:cTn id="8" presetID="10" presetClass="entr" presetSubtype="0" fill="hold" nodeType="withEffect">
                                  <p:stCondLst>
                                    <p:cond delay="250"/>
                                  </p:stCondLst>
                                  <p:childTnLst>
                                    <p:set>
                                      <p:cBhvr>
                                        <p:cTn id="9" dur="1" fill="hold">
                                          <p:stCondLst>
                                            <p:cond delay="0"/>
                                          </p:stCondLst>
                                        </p:cTn>
                                        <p:tgtEl>
                                          <p:spTgt spid="57"/>
                                        </p:tgtEl>
                                        <p:attrNameLst>
                                          <p:attrName>style.visibility</p:attrName>
                                        </p:attrNameLst>
                                      </p:cBhvr>
                                      <p:to>
                                        <p:strVal val="visible"/>
                                      </p:to>
                                    </p:set>
                                    <p:animEffect transition="in" filter="fade">
                                      <p:cBhvr>
                                        <p:cTn id="10" dur="500"/>
                                        <p:tgtEl>
                                          <p:spTgt spid="57"/>
                                        </p:tgtEl>
                                      </p:cBhvr>
                                    </p:animEffect>
                                  </p:childTnLst>
                                </p:cTn>
                              </p:par>
                              <p:par>
                                <p:cTn id="11" presetID="10" presetClass="entr" presetSubtype="0" fill="hold" nodeType="withEffect">
                                  <p:stCondLst>
                                    <p:cond delay="500"/>
                                  </p:stCondLst>
                                  <p:childTnLst>
                                    <p:set>
                                      <p:cBhvr>
                                        <p:cTn id="12" dur="1" fill="hold">
                                          <p:stCondLst>
                                            <p:cond delay="0"/>
                                          </p:stCondLst>
                                        </p:cTn>
                                        <p:tgtEl>
                                          <p:spTgt spid="59"/>
                                        </p:tgtEl>
                                        <p:attrNameLst>
                                          <p:attrName>style.visibility</p:attrName>
                                        </p:attrNameLst>
                                      </p:cBhvr>
                                      <p:to>
                                        <p:strVal val="visible"/>
                                      </p:to>
                                    </p:set>
                                    <p:animEffect transition="in" filter="fade">
                                      <p:cBhvr>
                                        <p:cTn id="13" dur="500"/>
                                        <p:tgtEl>
                                          <p:spTgt spid="59"/>
                                        </p:tgtEl>
                                      </p:cBhvr>
                                    </p:animEffect>
                                  </p:childTnLst>
                                </p:cTn>
                              </p:par>
                              <p:par>
                                <p:cTn id="14" presetID="10" presetClass="entr" presetSubtype="0" fill="hold" nodeType="withEffect">
                                  <p:stCondLst>
                                    <p:cond delay="750"/>
                                  </p:stCondLst>
                                  <p:childTnLst>
                                    <p:set>
                                      <p:cBhvr>
                                        <p:cTn id="15" dur="1" fill="hold">
                                          <p:stCondLst>
                                            <p:cond delay="0"/>
                                          </p:stCondLst>
                                        </p:cTn>
                                        <p:tgtEl>
                                          <p:spTgt spid="58"/>
                                        </p:tgtEl>
                                        <p:attrNameLst>
                                          <p:attrName>style.visibility</p:attrName>
                                        </p:attrNameLst>
                                      </p:cBhvr>
                                      <p:to>
                                        <p:strVal val="visible"/>
                                      </p:to>
                                    </p:set>
                                    <p:animEffect transition="in" filter="fade">
                                      <p:cBhvr>
                                        <p:cTn id="16" dur="500"/>
                                        <p:tgtEl>
                                          <p:spTgt spid="58"/>
                                        </p:tgtEl>
                                      </p:cBhvr>
                                    </p:animEffect>
                                  </p:childTnLst>
                                </p:cTn>
                              </p:par>
                              <p:par>
                                <p:cTn id="17" presetID="10" presetClass="entr" presetSubtype="0" fill="hold" nodeType="withEffect">
                                  <p:stCondLst>
                                    <p:cond delay="1000"/>
                                  </p:stCondLst>
                                  <p:childTnLst>
                                    <p:set>
                                      <p:cBhvr>
                                        <p:cTn id="18" dur="1" fill="hold">
                                          <p:stCondLst>
                                            <p:cond delay="0"/>
                                          </p:stCondLst>
                                        </p:cTn>
                                        <p:tgtEl>
                                          <p:spTgt spid="60"/>
                                        </p:tgtEl>
                                        <p:attrNameLst>
                                          <p:attrName>style.visibility</p:attrName>
                                        </p:attrNameLst>
                                      </p:cBhvr>
                                      <p:to>
                                        <p:strVal val="visible"/>
                                      </p:to>
                                    </p:set>
                                    <p:animEffect transition="in" filter="fade">
                                      <p:cBhvr>
                                        <p:cTn id="19"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Imagem 34">
            <a:extLst>
              <a:ext uri="{FF2B5EF4-FFF2-40B4-BE49-F238E27FC236}">
                <a16:creationId xmlns:a16="http://schemas.microsoft.com/office/drawing/2014/main" id="{C9DEADDD-49D5-D1B4-7C84-3B6B4F12FE31}"/>
              </a:ext>
            </a:extLst>
          </p:cNvPr>
          <p:cNvPicPr>
            <a:picLocks noChangeAspect="1"/>
          </p:cNvPicPr>
          <p:nvPr/>
        </p:nvPicPr>
        <p:blipFill rotWithShape="1">
          <a:blip r:embed="rId2">
            <a:extLst>
              <a:ext uri="{28A0092B-C50C-407E-A947-70E740481C1C}">
                <a14:useLocalDpi xmlns:a14="http://schemas.microsoft.com/office/drawing/2010/main" val="0"/>
              </a:ext>
            </a:extLst>
          </a:blip>
          <a:srcRect l="45290"/>
          <a:stretch/>
        </p:blipFill>
        <p:spPr>
          <a:xfrm>
            <a:off x="7402284" y="586211"/>
            <a:ext cx="4147460" cy="5685578"/>
          </a:xfrm>
          <a:prstGeom prst="rect">
            <a:avLst/>
          </a:prstGeom>
        </p:spPr>
      </p:pic>
      <p:sp>
        <p:nvSpPr>
          <p:cNvPr id="24" name="Retângulo 23">
            <a:extLst>
              <a:ext uri="{FF2B5EF4-FFF2-40B4-BE49-F238E27FC236}">
                <a16:creationId xmlns:a16="http://schemas.microsoft.com/office/drawing/2014/main" id="{60FB5A4F-D38E-8EA5-F40E-980836522611}"/>
              </a:ext>
            </a:extLst>
          </p:cNvPr>
          <p:cNvSpPr/>
          <p:nvPr/>
        </p:nvSpPr>
        <p:spPr>
          <a:xfrm>
            <a:off x="0" y="6659880"/>
            <a:ext cx="12192000" cy="198120"/>
          </a:xfrm>
          <a:prstGeom prst="rect">
            <a:avLst/>
          </a:prstGeom>
          <a:gradFill flip="none" rotWithShape="1">
            <a:gsLst>
              <a:gs pos="0">
                <a:schemeClr val="accent1"/>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4" name="Agrupar 3">
            <a:extLst>
              <a:ext uri="{FF2B5EF4-FFF2-40B4-BE49-F238E27FC236}">
                <a16:creationId xmlns:a16="http://schemas.microsoft.com/office/drawing/2014/main" id="{3B223B06-F057-4EAD-9D5C-8D47F89072D7}"/>
              </a:ext>
            </a:extLst>
          </p:cNvPr>
          <p:cNvGrpSpPr/>
          <p:nvPr/>
        </p:nvGrpSpPr>
        <p:grpSpPr>
          <a:xfrm>
            <a:off x="881743" y="919418"/>
            <a:ext cx="5769428" cy="3354562"/>
            <a:chOff x="881743" y="919418"/>
            <a:chExt cx="5769428" cy="3354562"/>
          </a:xfrm>
        </p:grpSpPr>
        <p:grpSp>
          <p:nvGrpSpPr>
            <p:cNvPr id="3" name="Agrupar 2">
              <a:extLst>
                <a:ext uri="{FF2B5EF4-FFF2-40B4-BE49-F238E27FC236}">
                  <a16:creationId xmlns:a16="http://schemas.microsoft.com/office/drawing/2014/main" id="{5820F68B-D2BF-1631-E18B-889C187D0483}"/>
                </a:ext>
              </a:extLst>
            </p:cNvPr>
            <p:cNvGrpSpPr/>
            <p:nvPr/>
          </p:nvGrpSpPr>
          <p:grpSpPr>
            <a:xfrm>
              <a:off x="881743" y="1437911"/>
              <a:ext cx="1493520" cy="81058"/>
              <a:chOff x="5610687" y="1109709"/>
              <a:chExt cx="3657600" cy="914400"/>
            </a:xfrm>
          </p:grpSpPr>
          <p:sp>
            <p:nvSpPr>
              <p:cNvPr id="16" name="Retângulo 15">
                <a:extLst>
                  <a:ext uri="{FF2B5EF4-FFF2-40B4-BE49-F238E27FC236}">
                    <a16:creationId xmlns:a16="http://schemas.microsoft.com/office/drawing/2014/main" id="{FB5D88DE-86B2-B49A-F00D-DFCEC8E7AE51}"/>
                  </a:ext>
                </a:extLst>
              </p:cNvPr>
              <p:cNvSpPr/>
              <p:nvPr/>
            </p:nvSpPr>
            <p:spPr>
              <a:xfrm>
                <a:off x="5610687" y="1109709"/>
                <a:ext cx="914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1" name="Retângulo 20">
                <a:extLst>
                  <a:ext uri="{FF2B5EF4-FFF2-40B4-BE49-F238E27FC236}">
                    <a16:creationId xmlns:a16="http://schemas.microsoft.com/office/drawing/2014/main" id="{9A14429D-BD44-9429-C127-7E9961F8820A}"/>
                  </a:ext>
                </a:extLst>
              </p:cNvPr>
              <p:cNvSpPr/>
              <p:nvPr/>
            </p:nvSpPr>
            <p:spPr>
              <a:xfrm>
                <a:off x="6525087" y="1109709"/>
                <a:ext cx="9144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2" name="Retângulo 21">
                <a:extLst>
                  <a:ext uri="{FF2B5EF4-FFF2-40B4-BE49-F238E27FC236}">
                    <a16:creationId xmlns:a16="http://schemas.microsoft.com/office/drawing/2014/main" id="{9473E90A-079E-2CA1-8F9D-251A6D71AB4E}"/>
                  </a:ext>
                </a:extLst>
              </p:cNvPr>
              <p:cNvSpPr/>
              <p:nvPr/>
            </p:nvSpPr>
            <p:spPr>
              <a:xfrm>
                <a:off x="7439487" y="1109709"/>
                <a:ext cx="914400" cy="914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Retângulo 22">
                <a:extLst>
                  <a:ext uri="{FF2B5EF4-FFF2-40B4-BE49-F238E27FC236}">
                    <a16:creationId xmlns:a16="http://schemas.microsoft.com/office/drawing/2014/main" id="{5EF8F0C6-0C20-167C-6A21-4259F4E78C38}"/>
                  </a:ext>
                </a:extLst>
              </p:cNvPr>
              <p:cNvSpPr/>
              <p:nvPr/>
            </p:nvSpPr>
            <p:spPr>
              <a:xfrm>
                <a:off x="8353887" y="1109709"/>
                <a:ext cx="914400" cy="914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sp>
          <p:nvSpPr>
            <p:cNvPr id="25" name="CaixaDeTexto 24">
              <a:extLst>
                <a:ext uri="{FF2B5EF4-FFF2-40B4-BE49-F238E27FC236}">
                  <a16:creationId xmlns:a16="http://schemas.microsoft.com/office/drawing/2014/main" id="{9256FD99-1487-BEE6-550B-CFDB3497B5AF}"/>
                </a:ext>
              </a:extLst>
            </p:cNvPr>
            <p:cNvSpPr txBox="1"/>
            <p:nvPr/>
          </p:nvSpPr>
          <p:spPr>
            <a:xfrm>
              <a:off x="881743" y="1575797"/>
              <a:ext cx="1762021" cy="461665"/>
            </a:xfrm>
            <a:prstGeom prst="rect">
              <a:avLst/>
            </a:prstGeom>
            <a:noFill/>
          </p:spPr>
          <p:txBody>
            <a:bodyPr wrap="none" rtlCol="0">
              <a:spAutoFit/>
            </a:bodyPr>
            <a:lstStyle/>
            <a:p>
              <a:r>
                <a:rPr lang="pt-BR" sz="2400" b="1" dirty="0">
                  <a:solidFill>
                    <a:schemeClr val="accent1">
                      <a:lumMod val="75000"/>
                    </a:schemeClr>
                  </a:solidFill>
                  <a:latin typeface="+mj-lt"/>
                </a:rPr>
                <a:t>Título aqui</a:t>
              </a:r>
            </a:p>
          </p:txBody>
        </p:sp>
        <p:sp>
          <p:nvSpPr>
            <p:cNvPr id="29" name="CaixaDeTexto 28">
              <a:extLst>
                <a:ext uri="{FF2B5EF4-FFF2-40B4-BE49-F238E27FC236}">
                  <a16:creationId xmlns:a16="http://schemas.microsoft.com/office/drawing/2014/main" id="{3C09733D-E487-FEDD-4ABE-0E65D185C569}"/>
                </a:ext>
              </a:extLst>
            </p:cNvPr>
            <p:cNvSpPr txBox="1"/>
            <p:nvPr/>
          </p:nvSpPr>
          <p:spPr>
            <a:xfrm>
              <a:off x="881743" y="2037462"/>
              <a:ext cx="1710725" cy="369332"/>
            </a:xfrm>
            <a:prstGeom prst="rect">
              <a:avLst/>
            </a:prstGeom>
            <a:noFill/>
          </p:spPr>
          <p:txBody>
            <a:bodyPr wrap="none" rtlCol="0">
              <a:spAutoFit/>
            </a:bodyPr>
            <a:lstStyle/>
            <a:p>
              <a:r>
                <a:rPr lang="pt-BR" b="1" dirty="0">
                  <a:solidFill>
                    <a:schemeClr val="accent1">
                      <a:lumMod val="75000"/>
                    </a:schemeClr>
                  </a:solidFill>
                </a:rPr>
                <a:t>Descrição aqui</a:t>
              </a:r>
            </a:p>
          </p:txBody>
        </p:sp>
        <p:sp>
          <p:nvSpPr>
            <p:cNvPr id="30" name="CaixaDeTexto 29">
              <a:extLst>
                <a:ext uri="{FF2B5EF4-FFF2-40B4-BE49-F238E27FC236}">
                  <a16:creationId xmlns:a16="http://schemas.microsoft.com/office/drawing/2014/main" id="{3960A17E-7F75-115C-69D4-801B2FE8F928}"/>
                </a:ext>
              </a:extLst>
            </p:cNvPr>
            <p:cNvSpPr txBox="1"/>
            <p:nvPr/>
          </p:nvSpPr>
          <p:spPr>
            <a:xfrm>
              <a:off x="881743" y="2442709"/>
              <a:ext cx="5769428" cy="1831271"/>
            </a:xfrm>
            <a:prstGeom prst="rect">
              <a:avLst/>
            </a:prstGeom>
            <a:noFill/>
          </p:spPr>
          <p:txBody>
            <a:bodyPr wrap="square" rtlCol="0">
              <a:spAutoFit/>
            </a:bodyPr>
            <a:lstStyle/>
            <a:p>
              <a:pPr>
                <a:spcAft>
                  <a:spcPts val="600"/>
                </a:spcAft>
              </a:pPr>
              <a:r>
                <a:rPr lang="pt-BR" sz="1400" dirty="0"/>
                <a:t>Lorem ipsum dolor sit amet, consectetuer adipiscing elit. Maecenas porttitor congue massa. Fusce posuere, magna sed pulvinar ultricies, purus lectus malesuada libero, sit amet commodo magna eros quis urna.</a:t>
              </a:r>
            </a:p>
            <a:p>
              <a:pPr marL="285750" indent="-285750">
                <a:spcAft>
                  <a:spcPts val="600"/>
                </a:spcAft>
                <a:buClr>
                  <a:schemeClr val="accent1"/>
                </a:buClr>
                <a:buFont typeface="Wingdings" panose="05000000000000000000" pitchFamily="2" charset="2"/>
                <a:buChar char="v"/>
              </a:pPr>
              <a:r>
                <a:rPr lang="pt-BR" sz="1400" dirty="0"/>
                <a:t>Nunc viverra imperdiet </a:t>
              </a:r>
              <a:r>
                <a:rPr lang="pt-BR" sz="1400" dirty="0" err="1"/>
                <a:t>enim</a:t>
              </a:r>
              <a:r>
                <a:rPr lang="pt-BR" sz="1400" dirty="0"/>
                <a:t>.</a:t>
              </a:r>
            </a:p>
            <a:p>
              <a:pPr marL="285750" indent="-285750">
                <a:spcAft>
                  <a:spcPts val="600"/>
                </a:spcAft>
                <a:buClr>
                  <a:schemeClr val="accent1"/>
                </a:buClr>
                <a:buFont typeface="Wingdings" panose="05000000000000000000" pitchFamily="2" charset="2"/>
                <a:buChar char="v"/>
              </a:pPr>
              <a:r>
                <a:rPr lang="pt-BR" sz="1400" dirty="0" err="1"/>
                <a:t>Fusce</a:t>
              </a:r>
              <a:r>
                <a:rPr lang="pt-BR" sz="1400" dirty="0"/>
                <a:t> est.</a:t>
              </a:r>
            </a:p>
            <a:p>
              <a:pPr marL="285750" indent="-285750">
                <a:spcAft>
                  <a:spcPts val="600"/>
                </a:spcAft>
                <a:buClr>
                  <a:schemeClr val="accent1"/>
                </a:buClr>
                <a:buFont typeface="Wingdings" panose="05000000000000000000" pitchFamily="2" charset="2"/>
                <a:buChar char="v"/>
              </a:pPr>
              <a:r>
                <a:rPr lang="pt-BR" sz="1400" dirty="0" err="1"/>
                <a:t>Vivamus</a:t>
              </a:r>
              <a:r>
                <a:rPr lang="pt-BR" sz="1400" dirty="0"/>
                <a:t> a </a:t>
              </a:r>
              <a:r>
                <a:rPr lang="pt-BR" sz="1400" dirty="0" err="1"/>
                <a:t>tellus</a:t>
              </a:r>
              <a:r>
                <a:rPr lang="pt-BR" sz="1400" dirty="0"/>
                <a:t>.</a:t>
              </a:r>
            </a:p>
          </p:txBody>
        </p:sp>
        <p:sp>
          <p:nvSpPr>
            <p:cNvPr id="33" name="CaixaDeTexto 32">
              <a:extLst>
                <a:ext uri="{FF2B5EF4-FFF2-40B4-BE49-F238E27FC236}">
                  <a16:creationId xmlns:a16="http://schemas.microsoft.com/office/drawing/2014/main" id="{C61D3EC0-70CC-6B15-AA46-6CF3AA413A7F}"/>
                </a:ext>
              </a:extLst>
            </p:cNvPr>
            <p:cNvSpPr txBox="1"/>
            <p:nvPr/>
          </p:nvSpPr>
          <p:spPr>
            <a:xfrm>
              <a:off x="881743" y="919418"/>
              <a:ext cx="654346" cy="523220"/>
            </a:xfrm>
            <a:prstGeom prst="rect">
              <a:avLst/>
            </a:prstGeom>
            <a:noFill/>
          </p:spPr>
          <p:txBody>
            <a:bodyPr wrap="none" rtlCol="0">
              <a:spAutoFit/>
            </a:bodyPr>
            <a:lstStyle/>
            <a:p>
              <a:r>
                <a:rPr lang="pt-BR" sz="2800" b="1" dirty="0">
                  <a:solidFill>
                    <a:schemeClr val="accent1">
                      <a:lumMod val="75000"/>
                    </a:schemeClr>
                  </a:solidFill>
                  <a:latin typeface="Raleway Black" pitchFamily="2" charset="0"/>
                </a:rPr>
                <a:t>#1</a:t>
              </a:r>
            </a:p>
          </p:txBody>
        </p:sp>
      </p:grpSp>
      <p:cxnSp>
        <p:nvCxnSpPr>
          <p:cNvPr id="2" name="Conector reto 1">
            <a:extLst>
              <a:ext uri="{FF2B5EF4-FFF2-40B4-BE49-F238E27FC236}">
                <a16:creationId xmlns:a16="http://schemas.microsoft.com/office/drawing/2014/main" id="{76DCA9B2-EB2E-C90E-6FDB-EC09767B9DB4}"/>
              </a:ext>
            </a:extLst>
          </p:cNvPr>
          <p:cNvCxnSpPr>
            <a:cxnSpLocks/>
          </p:cNvCxnSpPr>
          <p:nvPr/>
        </p:nvCxnSpPr>
        <p:spPr>
          <a:xfrm flipH="1">
            <a:off x="0" y="3724807"/>
            <a:ext cx="680720"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Conector reto 10">
            <a:extLst>
              <a:ext uri="{FF2B5EF4-FFF2-40B4-BE49-F238E27FC236}">
                <a16:creationId xmlns:a16="http://schemas.microsoft.com/office/drawing/2014/main" id="{7472BE56-C6E9-6A35-ECBB-5592DAB2C865}"/>
              </a:ext>
            </a:extLst>
          </p:cNvPr>
          <p:cNvCxnSpPr>
            <a:cxnSpLocks/>
          </p:cNvCxnSpPr>
          <p:nvPr/>
        </p:nvCxnSpPr>
        <p:spPr>
          <a:xfrm flipV="1">
            <a:off x="680720" y="816746"/>
            <a:ext cx="0" cy="380852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2127433"/>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tângulo 23">
            <a:extLst>
              <a:ext uri="{FF2B5EF4-FFF2-40B4-BE49-F238E27FC236}">
                <a16:creationId xmlns:a16="http://schemas.microsoft.com/office/drawing/2014/main" id="{60FB5A4F-D38E-8EA5-F40E-980836522611}"/>
              </a:ext>
            </a:extLst>
          </p:cNvPr>
          <p:cNvSpPr/>
          <p:nvPr/>
        </p:nvSpPr>
        <p:spPr>
          <a:xfrm>
            <a:off x="0" y="6659880"/>
            <a:ext cx="12192000" cy="198120"/>
          </a:xfrm>
          <a:prstGeom prst="rect">
            <a:avLst/>
          </a:prstGeom>
          <a:gradFill flip="none" rotWithShape="1">
            <a:gsLst>
              <a:gs pos="0">
                <a:schemeClr val="accent1"/>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4" name="Agrupar 3">
            <a:extLst>
              <a:ext uri="{FF2B5EF4-FFF2-40B4-BE49-F238E27FC236}">
                <a16:creationId xmlns:a16="http://schemas.microsoft.com/office/drawing/2014/main" id="{3B223B06-F057-4EAD-9D5C-8D47F89072D7}"/>
              </a:ext>
            </a:extLst>
          </p:cNvPr>
          <p:cNvGrpSpPr/>
          <p:nvPr/>
        </p:nvGrpSpPr>
        <p:grpSpPr>
          <a:xfrm>
            <a:off x="881743" y="919418"/>
            <a:ext cx="5769428" cy="3354562"/>
            <a:chOff x="881743" y="919418"/>
            <a:chExt cx="5769428" cy="3354562"/>
          </a:xfrm>
        </p:grpSpPr>
        <p:grpSp>
          <p:nvGrpSpPr>
            <p:cNvPr id="3" name="Agrupar 2">
              <a:extLst>
                <a:ext uri="{FF2B5EF4-FFF2-40B4-BE49-F238E27FC236}">
                  <a16:creationId xmlns:a16="http://schemas.microsoft.com/office/drawing/2014/main" id="{5820F68B-D2BF-1631-E18B-889C187D0483}"/>
                </a:ext>
              </a:extLst>
            </p:cNvPr>
            <p:cNvGrpSpPr/>
            <p:nvPr/>
          </p:nvGrpSpPr>
          <p:grpSpPr>
            <a:xfrm>
              <a:off x="881743" y="1437911"/>
              <a:ext cx="1493520" cy="81058"/>
              <a:chOff x="5610687" y="1109709"/>
              <a:chExt cx="3657600" cy="914400"/>
            </a:xfrm>
          </p:grpSpPr>
          <p:sp>
            <p:nvSpPr>
              <p:cNvPr id="16" name="Retângulo 15">
                <a:extLst>
                  <a:ext uri="{FF2B5EF4-FFF2-40B4-BE49-F238E27FC236}">
                    <a16:creationId xmlns:a16="http://schemas.microsoft.com/office/drawing/2014/main" id="{FB5D88DE-86B2-B49A-F00D-DFCEC8E7AE51}"/>
                  </a:ext>
                </a:extLst>
              </p:cNvPr>
              <p:cNvSpPr/>
              <p:nvPr/>
            </p:nvSpPr>
            <p:spPr>
              <a:xfrm>
                <a:off x="5610687" y="1109709"/>
                <a:ext cx="914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1" name="Retângulo 20">
                <a:extLst>
                  <a:ext uri="{FF2B5EF4-FFF2-40B4-BE49-F238E27FC236}">
                    <a16:creationId xmlns:a16="http://schemas.microsoft.com/office/drawing/2014/main" id="{9A14429D-BD44-9429-C127-7E9961F8820A}"/>
                  </a:ext>
                </a:extLst>
              </p:cNvPr>
              <p:cNvSpPr/>
              <p:nvPr/>
            </p:nvSpPr>
            <p:spPr>
              <a:xfrm>
                <a:off x="6525087" y="1109709"/>
                <a:ext cx="9144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2" name="Retângulo 21">
                <a:extLst>
                  <a:ext uri="{FF2B5EF4-FFF2-40B4-BE49-F238E27FC236}">
                    <a16:creationId xmlns:a16="http://schemas.microsoft.com/office/drawing/2014/main" id="{9473E90A-079E-2CA1-8F9D-251A6D71AB4E}"/>
                  </a:ext>
                </a:extLst>
              </p:cNvPr>
              <p:cNvSpPr/>
              <p:nvPr/>
            </p:nvSpPr>
            <p:spPr>
              <a:xfrm>
                <a:off x="7439487" y="1109709"/>
                <a:ext cx="914400" cy="914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Retângulo 22">
                <a:extLst>
                  <a:ext uri="{FF2B5EF4-FFF2-40B4-BE49-F238E27FC236}">
                    <a16:creationId xmlns:a16="http://schemas.microsoft.com/office/drawing/2014/main" id="{5EF8F0C6-0C20-167C-6A21-4259F4E78C38}"/>
                  </a:ext>
                </a:extLst>
              </p:cNvPr>
              <p:cNvSpPr/>
              <p:nvPr/>
            </p:nvSpPr>
            <p:spPr>
              <a:xfrm>
                <a:off x="8353887" y="1109709"/>
                <a:ext cx="914400" cy="914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sp>
          <p:nvSpPr>
            <p:cNvPr id="25" name="CaixaDeTexto 24">
              <a:extLst>
                <a:ext uri="{FF2B5EF4-FFF2-40B4-BE49-F238E27FC236}">
                  <a16:creationId xmlns:a16="http://schemas.microsoft.com/office/drawing/2014/main" id="{9256FD99-1487-BEE6-550B-CFDB3497B5AF}"/>
                </a:ext>
              </a:extLst>
            </p:cNvPr>
            <p:cNvSpPr txBox="1"/>
            <p:nvPr/>
          </p:nvSpPr>
          <p:spPr>
            <a:xfrm>
              <a:off x="881743" y="1575797"/>
              <a:ext cx="1762021" cy="461665"/>
            </a:xfrm>
            <a:prstGeom prst="rect">
              <a:avLst/>
            </a:prstGeom>
            <a:noFill/>
          </p:spPr>
          <p:txBody>
            <a:bodyPr wrap="none" rtlCol="0">
              <a:spAutoFit/>
            </a:bodyPr>
            <a:lstStyle/>
            <a:p>
              <a:r>
                <a:rPr lang="pt-BR" sz="2400" b="1" dirty="0">
                  <a:solidFill>
                    <a:schemeClr val="accent1">
                      <a:lumMod val="75000"/>
                    </a:schemeClr>
                  </a:solidFill>
                  <a:latin typeface="+mj-lt"/>
                </a:rPr>
                <a:t>Título aqui</a:t>
              </a:r>
            </a:p>
          </p:txBody>
        </p:sp>
        <p:sp>
          <p:nvSpPr>
            <p:cNvPr id="29" name="CaixaDeTexto 28">
              <a:extLst>
                <a:ext uri="{FF2B5EF4-FFF2-40B4-BE49-F238E27FC236}">
                  <a16:creationId xmlns:a16="http://schemas.microsoft.com/office/drawing/2014/main" id="{3C09733D-E487-FEDD-4ABE-0E65D185C569}"/>
                </a:ext>
              </a:extLst>
            </p:cNvPr>
            <p:cNvSpPr txBox="1"/>
            <p:nvPr/>
          </p:nvSpPr>
          <p:spPr>
            <a:xfrm>
              <a:off x="881743" y="2037462"/>
              <a:ext cx="1710725" cy="369332"/>
            </a:xfrm>
            <a:prstGeom prst="rect">
              <a:avLst/>
            </a:prstGeom>
            <a:noFill/>
          </p:spPr>
          <p:txBody>
            <a:bodyPr wrap="none" rtlCol="0">
              <a:spAutoFit/>
            </a:bodyPr>
            <a:lstStyle/>
            <a:p>
              <a:r>
                <a:rPr lang="pt-BR" b="1" dirty="0">
                  <a:solidFill>
                    <a:schemeClr val="accent1">
                      <a:lumMod val="75000"/>
                    </a:schemeClr>
                  </a:solidFill>
                </a:rPr>
                <a:t>Descrição aqui</a:t>
              </a:r>
            </a:p>
          </p:txBody>
        </p:sp>
        <p:sp>
          <p:nvSpPr>
            <p:cNvPr id="30" name="CaixaDeTexto 29">
              <a:extLst>
                <a:ext uri="{FF2B5EF4-FFF2-40B4-BE49-F238E27FC236}">
                  <a16:creationId xmlns:a16="http://schemas.microsoft.com/office/drawing/2014/main" id="{3960A17E-7F75-115C-69D4-801B2FE8F928}"/>
                </a:ext>
              </a:extLst>
            </p:cNvPr>
            <p:cNvSpPr txBox="1"/>
            <p:nvPr/>
          </p:nvSpPr>
          <p:spPr>
            <a:xfrm>
              <a:off x="881743" y="2442709"/>
              <a:ext cx="5769428" cy="1831271"/>
            </a:xfrm>
            <a:prstGeom prst="rect">
              <a:avLst/>
            </a:prstGeom>
            <a:noFill/>
          </p:spPr>
          <p:txBody>
            <a:bodyPr wrap="square" rtlCol="0">
              <a:spAutoFit/>
            </a:bodyPr>
            <a:lstStyle/>
            <a:p>
              <a:pPr>
                <a:spcAft>
                  <a:spcPts val="600"/>
                </a:spcAft>
              </a:pPr>
              <a:r>
                <a:rPr lang="pt-BR" sz="1400" dirty="0"/>
                <a:t>Lorem ipsum dolor sit amet, consectetuer adipiscing elit. Maecenas porttitor congue massa. Fusce posuere, magna sed pulvinar ultricies, purus lectus malesuada libero, sit amet commodo magna eros quis urna.</a:t>
              </a:r>
            </a:p>
            <a:p>
              <a:pPr marL="285750" indent="-285750">
                <a:spcAft>
                  <a:spcPts val="600"/>
                </a:spcAft>
                <a:buClr>
                  <a:schemeClr val="accent1"/>
                </a:buClr>
                <a:buFont typeface="Wingdings" panose="05000000000000000000" pitchFamily="2" charset="2"/>
                <a:buChar char="v"/>
              </a:pPr>
              <a:r>
                <a:rPr lang="pt-BR" sz="1400" dirty="0"/>
                <a:t>Nunc viverra imperdiet </a:t>
              </a:r>
              <a:r>
                <a:rPr lang="pt-BR" sz="1400" dirty="0" err="1"/>
                <a:t>enim</a:t>
              </a:r>
              <a:r>
                <a:rPr lang="pt-BR" sz="1400" dirty="0"/>
                <a:t>.</a:t>
              </a:r>
            </a:p>
            <a:p>
              <a:pPr marL="285750" indent="-285750">
                <a:spcAft>
                  <a:spcPts val="600"/>
                </a:spcAft>
                <a:buClr>
                  <a:schemeClr val="accent1"/>
                </a:buClr>
                <a:buFont typeface="Wingdings" panose="05000000000000000000" pitchFamily="2" charset="2"/>
                <a:buChar char="v"/>
              </a:pPr>
              <a:r>
                <a:rPr lang="pt-BR" sz="1400" dirty="0" err="1"/>
                <a:t>Fusce</a:t>
              </a:r>
              <a:r>
                <a:rPr lang="pt-BR" sz="1400" dirty="0"/>
                <a:t> est.</a:t>
              </a:r>
            </a:p>
            <a:p>
              <a:pPr marL="285750" indent="-285750">
                <a:spcAft>
                  <a:spcPts val="600"/>
                </a:spcAft>
                <a:buClr>
                  <a:schemeClr val="accent1"/>
                </a:buClr>
                <a:buFont typeface="Wingdings" panose="05000000000000000000" pitchFamily="2" charset="2"/>
                <a:buChar char="v"/>
              </a:pPr>
              <a:r>
                <a:rPr lang="pt-BR" sz="1400" dirty="0" err="1"/>
                <a:t>Vivamus</a:t>
              </a:r>
              <a:r>
                <a:rPr lang="pt-BR" sz="1400" dirty="0"/>
                <a:t> a </a:t>
              </a:r>
              <a:r>
                <a:rPr lang="pt-BR" sz="1400" dirty="0" err="1"/>
                <a:t>tellus</a:t>
              </a:r>
              <a:r>
                <a:rPr lang="pt-BR" sz="1400" dirty="0"/>
                <a:t>.</a:t>
              </a:r>
            </a:p>
          </p:txBody>
        </p:sp>
        <p:sp>
          <p:nvSpPr>
            <p:cNvPr id="33" name="CaixaDeTexto 32">
              <a:extLst>
                <a:ext uri="{FF2B5EF4-FFF2-40B4-BE49-F238E27FC236}">
                  <a16:creationId xmlns:a16="http://schemas.microsoft.com/office/drawing/2014/main" id="{C61D3EC0-70CC-6B15-AA46-6CF3AA413A7F}"/>
                </a:ext>
              </a:extLst>
            </p:cNvPr>
            <p:cNvSpPr txBox="1"/>
            <p:nvPr/>
          </p:nvSpPr>
          <p:spPr>
            <a:xfrm>
              <a:off x="881743" y="919418"/>
              <a:ext cx="679994" cy="523220"/>
            </a:xfrm>
            <a:prstGeom prst="rect">
              <a:avLst/>
            </a:prstGeom>
            <a:noFill/>
          </p:spPr>
          <p:txBody>
            <a:bodyPr wrap="none" rtlCol="0">
              <a:spAutoFit/>
            </a:bodyPr>
            <a:lstStyle/>
            <a:p>
              <a:r>
                <a:rPr lang="pt-BR" sz="2800" b="1" dirty="0">
                  <a:solidFill>
                    <a:schemeClr val="accent1">
                      <a:lumMod val="75000"/>
                    </a:schemeClr>
                  </a:solidFill>
                  <a:latin typeface="Raleway Black" pitchFamily="2" charset="0"/>
                </a:rPr>
                <a:t>#n</a:t>
              </a:r>
            </a:p>
          </p:txBody>
        </p:sp>
      </p:grpSp>
      <p:cxnSp>
        <p:nvCxnSpPr>
          <p:cNvPr id="2" name="Conector reto 1">
            <a:extLst>
              <a:ext uri="{FF2B5EF4-FFF2-40B4-BE49-F238E27FC236}">
                <a16:creationId xmlns:a16="http://schemas.microsoft.com/office/drawing/2014/main" id="{76DCA9B2-EB2E-C90E-6FDB-EC09767B9DB4}"/>
              </a:ext>
            </a:extLst>
          </p:cNvPr>
          <p:cNvCxnSpPr>
            <a:cxnSpLocks/>
          </p:cNvCxnSpPr>
          <p:nvPr/>
        </p:nvCxnSpPr>
        <p:spPr>
          <a:xfrm flipH="1">
            <a:off x="0" y="3724807"/>
            <a:ext cx="680720"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Conector reto 10">
            <a:extLst>
              <a:ext uri="{FF2B5EF4-FFF2-40B4-BE49-F238E27FC236}">
                <a16:creationId xmlns:a16="http://schemas.microsoft.com/office/drawing/2014/main" id="{7472BE56-C6E9-6A35-ECBB-5592DAB2C865}"/>
              </a:ext>
            </a:extLst>
          </p:cNvPr>
          <p:cNvCxnSpPr>
            <a:cxnSpLocks/>
          </p:cNvCxnSpPr>
          <p:nvPr/>
        </p:nvCxnSpPr>
        <p:spPr>
          <a:xfrm flipV="1">
            <a:off x="680720" y="816746"/>
            <a:ext cx="0" cy="380852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pic>
        <p:nvPicPr>
          <p:cNvPr id="6" name="Imagem 5" descr="Pessoa na frente de um laptop&#10;&#10;Descrição gerada automaticamente">
            <a:extLst>
              <a:ext uri="{FF2B5EF4-FFF2-40B4-BE49-F238E27FC236}">
                <a16:creationId xmlns:a16="http://schemas.microsoft.com/office/drawing/2014/main" id="{BAD27C23-9088-5A38-ECAF-5EC681C5BA0E}"/>
              </a:ext>
            </a:extLst>
          </p:cNvPr>
          <p:cNvPicPr>
            <a:picLocks noChangeAspect="1"/>
          </p:cNvPicPr>
          <p:nvPr/>
        </p:nvPicPr>
        <p:blipFill rotWithShape="1">
          <a:blip r:embed="rId2">
            <a:extLst>
              <a:ext uri="{28A0092B-C50C-407E-A947-70E740481C1C}">
                <a14:useLocalDpi xmlns:a14="http://schemas.microsoft.com/office/drawing/2010/main" val="0"/>
              </a:ext>
            </a:extLst>
          </a:blip>
          <a:srcRect l="25672" r="25772"/>
          <a:stretch/>
        </p:blipFill>
        <p:spPr>
          <a:xfrm>
            <a:off x="7402283" y="589056"/>
            <a:ext cx="4138960" cy="5682733"/>
          </a:xfrm>
          <a:prstGeom prst="rect">
            <a:avLst/>
          </a:prstGeom>
        </p:spPr>
      </p:pic>
    </p:spTree>
    <p:extLst>
      <p:ext uri="{BB962C8B-B14F-4D97-AF65-F5344CB8AC3E}">
        <p14:creationId xmlns:p14="http://schemas.microsoft.com/office/powerpoint/2010/main" val="3272314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6F908E-E833-5696-007F-84BAA454F3C8}"/>
              </a:ext>
            </a:extLst>
          </p:cNvPr>
          <p:cNvSpPr>
            <a:spLocks noGrp="1"/>
          </p:cNvSpPr>
          <p:nvPr>
            <p:ph type="title"/>
          </p:nvPr>
        </p:nvSpPr>
        <p:spPr/>
        <p:txBody>
          <a:bodyPr>
            <a:normAutofit fontScale="90000"/>
          </a:bodyPr>
          <a:lstStyle/>
          <a:p>
            <a:pPr algn="r"/>
            <a:r>
              <a:rPr lang="pt-BR" dirty="0"/>
              <a:t>Resultados</a:t>
            </a:r>
          </a:p>
        </p:txBody>
      </p:sp>
      <p:grpSp>
        <p:nvGrpSpPr>
          <p:cNvPr id="3" name="Agrupar 2">
            <a:extLst>
              <a:ext uri="{FF2B5EF4-FFF2-40B4-BE49-F238E27FC236}">
                <a16:creationId xmlns:a16="http://schemas.microsoft.com/office/drawing/2014/main" id="{E525E6E4-F791-E7B3-EAC3-CE9F0046BB9E}"/>
              </a:ext>
            </a:extLst>
          </p:cNvPr>
          <p:cNvGrpSpPr/>
          <p:nvPr/>
        </p:nvGrpSpPr>
        <p:grpSpPr>
          <a:xfrm flipH="1">
            <a:off x="8950958" y="6545576"/>
            <a:ext cx="3241042" cy="206041"/>
            <a:chOff x="-2" y="6545576"/>
            <a:chExt cx="3241042" cy="206041"/>
          </a:xfrm>
        </p:grpSpPr>
        <p:sp>
          <p:nvSpPr>
            <p:cNvPr id="4" name="Fluxograma: Entrada Manual 3">
              <a:extLst>
                <a:ext uri="{FF2B5EF4-FFF2-40B4-BE49-F238E27FC236}">
                  <a16:creationId xmlns:a16="http://schemas.microsoft.com/office/drawing/2014/main" id="{7786CB15-40FF-EFB4-2CBE-AE0964B2709F}"/>
                </a:ext>
              </a:extLst>
            </p:cNvPr>
            <p:cNvSpPr/>
            <p:nvPr/>
          </p:nvSpPr>
          <p:spPr>
            <a:xfrm rot="5400000">
              <a:off x="340210" y="6205368"/>
              <a:ext cx="206037" cy="886461"/>
            </a:xfrm>
            <a:prstGeom prst="flowChartManualInput">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5"/>
                </a:solidFill>
              </a:endParaRPr>
            </a:p>
          </p:txBody>
        </p:sp>
        <p:sp>
          <p:nvSpPr>
            <p:cNvPr id="5" name="Paralelogramo 4">
              <a:extLst>
                <a:ext uri="{FF2B5EF4-FFF2-40B4-BE49-F238E27FC236}">
                  <a16:creationId xmlns:a16="http://schemas.microsoft.com/office/drawing/2014/main" id="{FE4DFBFE-2C8B-5434-3F14-97AE908F6651}"/>
                </a:ext>
              </a:extLst>
            </p:cNvPr>
            <p:cNvSpPr/>
            <p:nvPr/>
          </p:nvSpPr>
          <p:spPr>
            <a:xfrm flipH="1" flipV="1">
              <a:off x="383540" y="6545576"/>
              <a:ext cx="2857500" cy="206038"/>
            </a:xfrm>
            <a:prstGeom prst="parallelogram">
              <a:avLst>
                <a:gd name="adj" fmla="val 67136"/>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2"/>
                </a:solidFill>
              </a:endParaRPr>
            </a:p>
          </p:txBody>
        </p:sp>
      </p:grpSp>
      <p:sp>
        <p:nvSpPr>
          <p:cNvPr id="6" name="Círculo: Vazio 5">
            <a:extLst>
              <a:ext uri="{FF2B5EF4-FFF2-40B4-BE49-F238E27FC236}">
                <a16:creationId xmlns:a16="http://schemas.microsoft.com/office/drawing/2014/main" id="{EBCB249F-CB8A-5E81-0B61-73A9FE8EA11A}"/>
              </a:ext>
            </a:extLst>
          </p:cNvPr>
          <p:cNvSpPr/>
          <p:nvPr/>
        </p:nvSpPr>
        <p:spPr>
          <a:xfrm>
            <a:off x="71072" y="6300339"/>
            <a:ext cx="490474" cy="490474"/>
          </a:xfrm>
          <a:prstGeom prst="donut">
            <a:avLst>
              <a:gd name="adj" fmla="val 745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7" name="CaixaDeTexto 6">
            <a:extLst>
              <a:ext uri="{FF2B5EF4-FFF2-40B4-BE49-F238E27FC236}">
                <a16:creationId xmlns:a16="http://schemas.microsoft.com/office/drawing/2014/main" id="{08FA7B77-102C-4662-DFC5-31D144E64096}"/>
              </a:ext>
            </a:extLst>
          </p:cNvPr>
          <p:cNvSpPr txBox="1"/>
          <p:nvPr/>
        </p:nvSpPr>
        <p:spPr>
          <a:xfrm>
            <a:off x="173481" y="6391687"/>
            <a:ext cx="285655" cy="307777"/>
          </a:xfrm>
          <a:prstGeom prst="rect">
            <a:avLst/>
          </a:prstGeom>
          <a:noFill/>
        </p:spPr>
        <p:txBody>
          <a:bodyPr wrap="none" rtlCol="0" anchor="ctr">
            <a:spAutoFit/>
          </a:bodyPr>
          <a:lstStyle/>
          <a:p>
            <a:pPr algn="ctr"/>
            <a:fld id="{C5224A5A-FAC2-46AF-977A-F9429F6DA97D}" type="slidenum">
              <a:rPr lang="pt-BR" sz="1400" smtClean="0"/>
              <a:pPr algn="ctr"/>
              <a:t>13</a:t>
            </a:fld>
            <a:endParaRPr lang="pt-BR" sz="1400" dirty="0"/>
          </a:p>
        </p:txBody>
      </p:sp>
      <p:grpSp>
        <p:nvGrpSpPr>
          <p:cNvPr id="8" name="Agrupar 7">
            <a:extLst>
              <a:ext uri="{FF2B5EF4-FFF2-40B4-BE49-F238E27FC236}">
                <a16:creationId xmlns:a16="http://schemas.microsoft.com/office/drawing/2014/main" id="{6D7E7419-BC94-8431-E9BC-8B04C2804DBA}"/>
              </a:ext>
            </a:extLst>
          </p:cNvPr>
          <p:cNvGrpSpPr/>
          <p:nvPr/>
        </p:nvGrpSpPr>
        <p:grpSpPr>
          <a:xfrm>
            <a:off x="173481" y="350519"/>
            <a:ext cx="12018519" cy="488274"/>
            <a:chOff x="173481" y="350519"/>
            <a:chExt cx="12018519" cy="488274"/>
          </a:xfrm>
        </p:grpSpPr>
        <p:sp>
          <p:nvSpPr>
            <p:cNvPr id="9" name="Fluxograma: Entrada Manual 8">
              <a:extLst>
                <a:ext uri="{FF2B5EF4-FFF2-40B4-BE49-F238E27FC236}">
                  <a16:creationId xmlns:a16="http://schemas.microsoft.com/office/drawing/2014/main" id="{1FB7614F-DE36-170C-FED5-B958CC5A746B}"/>
                </a:ext>
              </a:extLst>
            </p:cNvPr>
            <p:cNvSpPr/>
            <p:nvPr/>
          </p:nvSpPr>
          <p:spPr>
            <a:xfrm rot="5400000" flipH="1" flipV="1">
              <a:off x="11302067" y="-51140"/>
              <a:ext cx="488273" cy="1291593"/>
            </a:xfrm>
            <a:prstGeom prst="flowChartManualInpu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0" name="Paralelogramo 9">
              <a:extLst>
                <a:ext uri="{FF2B5EF4-FFF2-40B4-BE49-F238E27FC236}">
                  <a16:creationId xmlns:a16="http://schemas.microsoft.com/office/drawing/2014/main" id="{96E88AFA-FEDE-A003-868A-4E39B0B8BAF3}"/>
                </a:ext>
              </a:extLst>
            </p:cNvPr>
            <p:cNvSpPr/>
            <p:nvPr/>
          </p:nvSpPr>
          <p:spPr>
            <a:xfrm flipH="1">
              <a:off x="899160" y="754601"/>
              <a:ext cx="10216513" cy="84186"/>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1" name="Paralelogramo 10">
              <a:extLst>
                <a:ext uri="{FF2B5EF4-FFF2-40B4-BE49-F238E27FC236}">
                  <a16:creationId xmlns:a16="http://schemas.microsoft.com/office/drawing/2014/main" id="{3000FD15-2A96-DA44-8C22-F563C25F0F22}"/>
                </a:ext>
              </a:extLst>
            </p:cNvPr>
            <p:cNvSpPr/>
            <p:nvPr/>
          </p:nvSpPr>
          <p:spPr>
            <a:xfrm flipV="1">
              <a:off x="173481" y="350520"/>
              <a:ext cx="621030" cy="488272"/>
            </a:xfrm>
            <a:prstGeom prst="parallelogram">
              <a:avLst>
                <a:gd name="adj" fmla="val 67136"/>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2" name="Paralelogramo 11">
              <a:extLst>
                <a:ext uri="{FF2B5EF4-FFF2-40B4-BE49-F238E27FC236}">
                  <a16:creationId xmlns:a16="http://schemas.microsoft.com/office/drawing/2014/main" id="{D708038D-B269-1D09-81BE-17D35842C169}"/>
                </a:ext>
              </a:extLst>
            </p:cNvPr>
            <p:cNvSpPr/>
            <p:nvPr/>
          </p:nvSpPr>
          <p:spPr>
            <a:xfrm flipH="1">
              <a:off x="10786109" y="535897"/>
              <a:ext cx="506730" cy="302895"/>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3" name="Paralelogramo 12">
              <a:extLst>
                <a:ext uri="{FF2B5EF4-FFF2-40B4-BE49-F238E27FC236}">
                  <a16:creationId xmlns:a16="http://schemas.microsoft.com/office/drawing/2014/main" id="{3A7D9A58-A6C5-3AB4-B369-E8CEEA345DFB}"/>
                </a:ext>
              </a:extLst>
            </p:cNvPr>
            <p:cNvSpPr/>
            <p:nvPr/>
          </p:nvSpPr>
          <p:spPr>
            <a:xfrm flipH="1">
              <a:off x="10932791" y="350521"/>
              <a:ext cx="485775" cy="311107"/>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4" name="Paralelogramo 13">
              <a:extLst>
                <a:ext uri="{FF2B5EF4-FFF2-40B4-BE49-F238E27FC236}">
                  <a16:creationId xmlns:a16="http://schemas.microsoft.com/office/drawing/2014/main" id="{3668F165-4630-00E1-5B97-6C056B556FE4}"/>
                </a:ext>
              </a:extLst>
            </p:cNvPr>
            <p:cNvSpPr/>
            <p:nvPr/>
          </p:nvSpPr>
          <p:spPr>
            <a:xfrm flipH="1">
              <a:off x="10786108" y="350519"/>
              <a:ext cx="621030" cy="488272"/>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grpSp>
        <p:nvGrpSpPr>
          <p:cNvPr id="15" name="Agrupar 14">
            <a:extLst>
              <a:ext uri="{FF2B5EF4-FFF2-40B4-BE49-F238E27FC236}">
                <a16:creationId xmlns:a16="http://schemas.microsoft.com/office/drawing/2014/main" id="{01E689D7-843C-DE31-B8A8-7E3FE5498D51}"/>
              </a:ext>
            </a:extLst>
          </p:cNvPr>
          <p:cNvGrpSpPr/>
          <p:nvPr/>
        </p:nvGrpSpPr>
        <p:grpSpPr>
          <a:xfrm>
            <a:off x="622892" y="1757065"/>
            <a:ext cx="2525422" cy="4017166"/>
            <a:chOff x="622892" y="1757065"/>
            <a:chExt cx="2525422" cy="4017166"/>
          </a:xfrm>
        </p:grpSpPr>
        <p:graphicFrame>
          <p:nvGraphicFramePr>
            <p:cNvPr id="18" name="Gráfico 17">
              <a:extLst>
                <a:ext uri="{FF2B5EF4-FFF2-40B4-BE49-F238E27FC236}">
                  <a16:creationId xmlns:a16="http://schemas.microsoft.com/office/drawing/2014/main" id="{91461171-538F-8627-3E46-99C867EF482E}"/>
                </a:ext>
              </a:extLst>
            </p:cNvPr>
            <p:cNvGraphicFramePr/>
            <p:nvPr>
              <p:extLst>
                <p:ext uri="{D42A27DB-BD31-4B8C-83A1-F6EECF244321}">
                  <p14:modId xmlns:p14="http://schemas.microsoft.com/office/powerpoint/2010/main" val="190780158"/>
                </p:ext>
              </p:extLst>
            </p:nvPr>
          </p:nvGraphicFramePr>
          <p:xfrm>
            <a:off x="622892" y="1757065"/>
            <a:ext cx="2525422" cy="2525422"/>
          </p:xfrm>
          <a:graphic>
            <a:graphicData uri="http://schemas.openxmlformats.org/drawingml/2006/chart">
              <c:chart xmlns:c="http://schemas.openxmlformats.org/drawingml/2006/chart" xmlns:r="http://schemas.openxmlformats.org/officeDocument/2006/relationships" r:id="rId2"/>
            </a:graphicData>
          </a:graphic>
        </p:graphicFrame>
        <p:sp>
          <p:nvSpPr>
            <p:cNvPr id="22" name="CaixaDeTexto 21">
              <a:extLst>
                <a:ext uri="{FF2B5EF4-FFF2-40B4-BE49-F238E27FC236}">
                  <a16:creationId xmlns:a16="http://schemas.microsoft.com/office/drawing/2014/main" id="{FC70D521-E1FB-CA6C-26A4-D806313710ED}"/>
                </a:ext>
              </a:extLst>
            </p:cNvPr>
            <p:cNvSpPr txBox="1"/>
            <p:nvPr/>
          </p:nvSpPr>
          <p:spPr>
            <a:xfrm>
              <a:off x="1372482" y="2727389"/>
              <a:ext cx="1026243" cy="584775"/>
            </a:xfrm>
            <a:prstGeom prst="rect">
              <a:avLst/>
            </a:prstGeom>
            <a:noFill/>
          </p:spPr>
          <p:txBody>
            <a:bodyPr wrap="none" rtlCol="0" anchor="ctr">
              <a:spAutoFit/>
            </a:bodyPr>
            <a:lstStyle/>
            <a:p>
              <a:pPr algn="ctr"/>
              <a:r>
                <a:rPr lang="pt-BR" sz="3200" b="1" dirty="0">
                  <a:solidFill>
                    <a:schemeClr val="accent1"/>
                  </a:solidFill>
                  <a:latin typeface="Raleway Black" pitchFamily="2" charset="0"/>
                </a:rPr>
                <a:t>40%</a:t>
              </a:r>
            </a:p>
          </p:txBody>
        </p:sp>
        <p:sp>
          <p:nvSpPr>
            <p:cNvPr id="23" name="CaixaDeTexto 22">
              <a:extLst>
                <a:ext uri="{FF2B5EF4-FFF2-40B4-BE49-F238E27FC236}">
                  <a16:creationId xmlns:a16="http://schemas.microsoft.com/office/drawing/2014/main" id="{96B36127-7697-48E5-9208-4F081C67962D}"/>
                </a:ext>
              </a:extLst>
            </p:cNvPr>
            <p:cNvSpPr txBox="1"/>
            <p:nvPr/>
          </p:nvSpPr>
          <p:spPr>
            <a:xfrm>
              <a:off x="622892" y="4358459"/>
              <a:ext cx="2508083" cy="461665"/>
            </a:xfrm>
            <a:prstGeom prst="rect">
              <a:avLst/>
            </a:prstGeom>
            <a:noFill/>
          </p:spPr>
          <p:txBody>
            <a:bodyPr wrap="square" rtlCol="0">
              <a:spAutoFit/>
            </a:bodyPr>
            <a:lstStyle/>
            <a:p>
              <a:r>
                <a:rPr lang="pt-BR" sz="2400" b="1" dirty="0">
                  <a:solidFill>
                    <a:schemeClr val="accent1"/>
                  </a:solidFill>
                  <a:latin typeface="+mj-lt"/>
                </a:rPr>
                <a:t>Título aqui</a:t>
              </a:r>
            </a:p>
          </p:txBody>
        </p:sp>
        <p:sp>
          <p:nvSpPr>
            <p:cNvPr id="24" name="CaixaDeTexto 23">
              <a:extLst>
                <a:ext uri="{FF2B5EF4-FFF2-40B4-BE49-F238E27FC236}">
                  <a16:creationId xmlns:a16="http://schemas.microsoft.com/office/drawing/2014/main" id="{4A9A38EB-C018-0D99-1A9C-9B0BBD805FA0}"/>
                </a:ext>
              </a:extLst>
            </p:cNvPr>
            <p:cNvSpPr txBox="1"/>
            <p:nvPr/>
          </p:nvSpPr>
          <p:spPr>
            <a:xfrm>
              <a:off x="631561" y="4820124"/>
              <a:ext cx="2508084" cy="954107"/>
            </a:xfrm>
            <a:prstGeom prst="rect">
              <a:avLst/>
            </a:prstGeom>
            <a:noFill/>
          </p:spPr>
          <p:txBody>
            <a:bodyPr wrap="square" rtlCol="0">
              <a:spAutoFit/>
            </a:bodyPr>
            <a:lstStyle/>
            <a:p>
              <a:pPr>
                <a:spcAft>
                  <a:spcPts val="600"/>
                </a:spcAft>
              </a:pPr>
              <a:r>
                <a:rPr lang="pt-BR" sz="1400" dirty="0"/>
                <a:t>Lorem ipsum dolor sit amet, consectetuer adipiscing elit. Maecenas porttitor congue massa.</a:t>
              </a:r>
            </a:p>
          </p:txBody>
        </p:sp>
      </p:grpSp>
      <p:grpSp>
        <p:nvGrpSpPr>
          <p:cNvPr id="16" name="Agrupar 15">
            <a:extLst>
              <a:ext uri="{FF2B5EF4-FFF2-40B4-BE49-F238E27FC236}">
                <a16:creationId xmlns:a16="http://schemas.microsoft.com/office/drawing/2014/main" id="{4F52BD78-D73A-D069-B157-0E2978EDF962}"/>
              </a:ext>
            </a:extLst>
          </p:cNvPr>
          <p:cNvGrpSpPr/>
          <p:nvPr/>
        </p:nvGrpSpPr>
        <p:grpSpPr>
          <a:xfrm>
            <a:off x="3474201" y="1757065"/>
            <a:ext cx="2525422" cy="4017166"/>
            <a:chOff x="3474201" y="1757065"/>
            <a:chExt cx="2525422" cy="4017166"/>
          </a:xfrm>
        </p:grpSpPr>
        <p:graphicFrame>
          <p:nvGraphicFramePr>
            <p:cNvPr id="39" name="Gráfico 38">
              <a:extLst>
                <a:ext uri="{FF2B5EF4-FFF2-40B4-BE49-F238E27FC236}">
                  <a16:creationId xmlns:a16="http://schemas.microsoft.com/office/drawing/2014/main" id="{653E7091-3514-0CC8-5FCE-2FFE60E92C19}"/>
                </a:ext>
              </a:extLst>
            </p:cNvPr>
            <p:cNvGraphicFramePr/>
            <p:nvPr>
              <p:extLst>
                <p:ext uri="{D42A27DB-BD31-4B8C-83A1-F6EECF244321}">
                  <p14:modId xmlns:p14="http://schemas.microsoft.com/office/powerpoint/2010/main" val="2737799947"/>
                </p:ext>
              </p:extLst>
            </p:nvPr>
          </p:nvGraphicFramePr>
          <p:xfrm>
            <a:off x="3474201" y="1757065"/>
            <a:ext cx="2525422" cy="2525422"/>
          </p:xfrm>
          <a:graphic>
            <a:graphicData uri="http://schemas.openxmlformats.org/drawingml/2006/chart">
              <c:chart xmlns:c="http://schemas.openxmlformats.org/drawingml/2006/chart" xmlns:r="http://schemas.openxmlformats.org/officeDocument/2006/relationships" r:id="rId3"/>
            </a:graphicData>
          </a:graphic>
        </p:graphicFrame>
        <p:sp>
          <p:nvSpPr>
            <p:cNvPr id="40" name="CaixaDeTexto 39">
              <a:extLst>
                <a:ext uri="{FF2B5EF4-FFF2-40B4-BE49-F238E27FC236}">
                  <a16:creationId xmlns:a16="http://schemas.microsoft.com/office/drawing/2014/main" id="{1A9768CB-A655-2BC0-3485-9163C2C91856}"/>
                </a:ext>
              </a:extLst>
            </p:cNvPr>
            <p:cNvSpPr txBox="1"/>
            <p:nvPr/>
          </p:nvSpPr>
          <p:spPr>
            <a:xfrm>
              <a:off x="4219784" y="2727389"/>
              <a:ext cx="1034257" cy="584775"/>
            </a:xfrm>
            <a:prstGeom prst="rect">
              <a:avLst/>
            </a:prstGeom>
            <a:noFill/>
          </p:spPr>
          <p:txBody>
            <a:bodyPr wrap="none" rtlCol="0" anchor="ctr">
              <a:spAutoFit/>
            </a:bodyPr>
            <a:lstStyle/>
            <a:p>
              <a:pPr algn="ctr"/>
              <a:r>
                <a:rPr lang="pt-BR" sz="3200" b="1" dirty="0">
                  <a:solidFill>
                    <a:schemeClr val="accent2"/>
                  </a:solidFill>
                  <a:latin typeface="Raleway Black" pitchFamily="2" charset="0"/>
                </a:rPr>
                <a:t>68%</a:t>
              </a:r>
            </a:p>
          </p:txBody>
        </p:sp>
        <p:sp>
          <p:nvSpPr>
            <p:cNvPr id="41" name="CaixaDeTexto 40">
              <a:extLst>
                <a:ext uri="{FF2B5EF4-FFF2-40B4-BE49-F238E27FC236}">
                  <a16:creationId xmlns:a16="http://schemas.microsoft.com/office/drawing/2014/main" id="{2B0D322F-7281-B3B9-9AE8-3EB1989519D5}"/>
                </a:ext>
              </a:extLst>
            </p:cNvPr>
            <p:cNvSpPr txBox="1"/>
            <p:nvPr/>
          </p:nvSpPr>
          <p:spPr>
            <a:xfrm>
              <a:off x="3482871" y="4358459"/>
              <a:ext cx="2508083" cy="461665"/>
            </a:xfrm>
            <a:prstGeom prst="rect">
              <a:avLst/>
            </a:prstGeom>
            <a:noFill/>
          </p:spPr>
          <p:txBody>
            <a:bodyPr wrap="square" rtlCol="0">
              <a:spAutoFit/>
            </a:bodyPr>
            <a:lstStyle/>
            <a:p>
              <a:r>
                <a:rPr lang="pt-BR" sz="2400" b="1" dirty="0">
                  <a:solidFill>
                    <a:schemeClr val="accent2"/>
                  </a:solidFill>
                  <a:latin typeface="+mj-lt"/>
                </a:rPr>
                <a:t>Título aqui</a:t>
              </a:r>
            </a:p>
          </p:txBody>
        </p:sp>
        <p:sp>
          <p:nvSpPr>
            <p:cNvPr id="42" name="CaixaDeTexto 41">
              <a:extLst>
                <a:ext uri="{FF2B5EF4-FFF2-40B4-BE49-F238E27FC236}">
                  <a16:creationId xmlns:a16="http://schemas.microsoft.com/office/drawing/2014/main" id="{C4CA4B73-2F86-DEAD-8A07-EDEB6E186661}"/>
                </a:ext>
              </a:extLst>
            </p:cNvPr>
            <p:cNvSpPr txBox="1"/>
            <p:nvPr/>
          </p:nvSpPr>
          <p:spPr>
            <a:xfrm>
              <a:off x="3482870" y="4820124"/>
              <a:ext cx="2508084" cy="954107"/>
            </a:xfrm>
            <a:prstGeom prst="rect">
              <a:avLst/>
            </a:prstGeom>
            <a:noFill/>
          </p:spPr>
          <p:txBody>
            <a:bodyPr wrap="square" rtlCol="0">
              <a:spAutoFit/>
            </a:bodyPr>
            <a:lstStyle/>
            <a:p>
              <a:pPr>
                <a:spcAft>
                  <a:spcPts val="600"/>
                </a:spcAft>
              </a:pPr>
              <a:r>
                <a:rPr lang="pt-BR" sz="1400" dirty="0"/>
                <a:t>Lorem ipsum dolor sit amet, consectetuer adipiscing elit. Maecenas porttitor congue massa.</a:t>
              </a:r>
            </a:p>
          </p:txBody>
        </p:sp>
      </p:grpSp>
      <p:grpSp>
        <p:nvGrpSpPr>
          <p:cNvPr id="17" name="Agrupar 16">
            <a:extLst>
              <a:ext uri="{FF2B5EF4-FFF2-40B4-BE49-F238E27FC236}">
                <a16:creationId xmlns:a16="http://schemas.microsoft.com/office/drawing/2014/main" id="{73500EE0-B9B4-ACB1-F97D-1A27990F7AA6}"/>
              </a:ext>
            </a:extLst>
          </p:cNvPr>
          <p:cNvGrpSpPr/>
          <p:nvPr/>
        </p:nvGrpSpPr>
        <p:grpSpPr>
          <a:xfrm>
            <a:off x="6325510" y="1757065"/>
            <a:ext cx="2525422" cy="4017166"/>
            <a:chOff x="6325510" y="1757065"/>
            <a:chExt cx="2525422" cy="4017166"/>
          </a:xfrm>
        </p:grpSpPr>
        <p:graphicFrame>
          <p:nvGraphicFramePr>
            <p:cNvPr id="44" name="Gráfico 43">
              <a:extLst>
                <a:ext uri="{FF2B5EF4-FFF2-40B4-BE49-F238E27FC236}">
                  <a16:creationId xmlns:a16="http://schemas.microsoft.com/office/drawing/2014/main" id="{09F330F3-74EA-286E-61D2-8F862D782A78}"/>
                </a:ext>
              </a:extLst>
            </p:cNvPr>
            <p:cNvGraphicFramePr/>
            <p:nvPr>
              <p:extLst>
                <p:ext uri="{D42A27DB-BD31-4B8C-83A1-F6EECF244321}">
                  <p14:modId xmlns:p14="http://schemas.microsoft.com/office/powerpoint/2010/main" val="1440213065"/>
                </p:ext>
              </p:extLst>
            </p:nvPr>
          </p:nvGraphicFramePr>
          <p:xfrm>
            <a:off x="6325510" y="1757065"/>
            <a:ext cx="2525422" cy="2525422"/>
          </p:xfrm>
          <a:graphic>
            <a:graphicData uri="http://schemas.openxmlformats.org/drawingml/2006/chart">
              <c:chart xmlns:c="http://schemas.openxmlformats.org/drawingml/2006/chart" xmlns:r="http://schemas.openxmlformats.org/officeDocument/2006/relationships" r:id="rId4"/>
            </a:graphicData>
          </a:graphic>
        </p:graphicFrame>
        <p:sp>
          <p:nvSpPr>
            <p:cNvPr id="45" name="CaixaDeTexto 44">
              <a:extLst>
                <a:ext uri="{FF2B5EF4-FFF2-40B4-BE49-F238E27FC236}">
                  <a16:creationId xmlns:a16="http://schemas.microsoft.com/office/drawing/2014/main" id="{EFEF2A1A-FC7B-F7A8-682A-69E9A9D39DB0}"/>
                </a:ext>
              </a:extLst>
            </p:cNvPr>
            <p:cNvSpPr txBox="1"/>
            <p:nvPr/>
          </p:nvSpPr>
          <p:spPr>
            <a:xfrm>
              <a:off x="7078306" y="2727389"/>
              <a:ext cx="1019831" cy="584775"/>
            </a:xfrm>
            <a:prstGeom prst="rect">
              <a:avLst/>
            </a:prstGeom>
            <a:noFill/>
          </p:spPr>
          <p:txBody>
            <a:bodyPr wrap="none" rtlCol="0" anchor="ctr">
              <a:spAutoFit/>
            </a:bodyPr>
            <a:lstStyle/>
            <a:p>
              <a:pPr algn="ctr"/>
              <a:r>
                <a:rPr lang="pt-BR" sz="3200" b="1" dirty="0">
                  <a:solidFill>
                    <a:schemeClr val="accent3"/>
                  </a:solidFill>
                  <a:latin typeface="Raleway Black" pitchFamily="2" charset="0"/>
                </a:rPr>
                <a:t>79%</a:t>
              </a:r>
            </a:p>
          </p:txBody>
        </p:sp>
        <p:sp>
          <p:nvSpPr>
            <p:cNvPr id="46" name="CaixaDeTexto 45">
              <a:extLst>
                <a:ext uri="{FF2B5EF4-FFF2-40B4-BE49-F238E27FC236}">
                  <a16:creationId xmlns:a16="http://schemas.microsoft.com/office/drawing/2014/main" id="{388F6F28-25E8-5249-06D4-EE50848953A5}"/>
                </a:ext>
              </a:extLst>
            </p:cNvPr>
            <p:cNvSpPr txBox="1"/>
            <p:nvPr/>
          </p:nvSpPr>
          <p:spPr>
            <a:xfrm>
              <a:off x="6334180" y="4358459"/>
              <a:ext cx="2508083" cy="461665"/>
            </a:xfrm>
            <a:prstGeom prst="rect">
              <a:avLst/>
            </a:prstGeom>
            <a:noFill/>
          </p:spPr>
          <p:txBody>
            <a:bodyPr wrap="square" rtlCol="0">
              <a:spAutoFit/>
            </a:bodyPr>
            <a:lstStyle/>
            <a:p>
              <a:r>
                <a:rPr lang="pt-BR" sz="2400" b="1" dirty="0">
                  <a:solidFill>
                    <a:schemeClr val="accent3"/>
                  </a:solidFill>
                  <a:latin typeface="+mj-lt"/>
                </a:rPr>
                <a:t>Título aqui</a:t>
              </a:r>
            </a:p>
          </p:txBody>
        </p:sp>
        <p:sp>
          <p:nvSpPr>
            <p:cNvPr id="47" name="CaixaDeTexto 46">
              <a:extLst>
                <a:ext uri="{FF2B5EF4-FFF2-40B4-BE49-F238E27FC236}">
                  <a16:creationId xmlns:a16="http://schemas.microsoft.com/office/drawing/2014/main" id="{1B69F620-731D-88B1-0588-B4F8451EE220}"/>
                </a:ext>
              </a:extLst>
            </p:cNvPr>
            <p:cNvSpPr txBox="1"/>
            <p:nvPr/>
          </p:nvSpPr>
          <p:spPr>
            <a:xfrm>
              <a:off x="6334179" y="4820124"/>
              <a:ext cx="2508084" cy="954107"/>
            </a:xfrm>
            <a:prstGeom prst="rect">
              <a:avLst/>
            </a:prstGeom>
            <a:noFill/>
          </p:spPr>
          <p:txBody>
            <a:bodyPr wrap="square" rtlCol="0">
              <a:spAutoFit/>
            </a:bodyPr>
            <a:lstStyle/>
            <a:p>
              <a:pPr>
                <a:spcAft>
                  <a:spcPts val="600"/>
                </a:spcAft>
              </a:pPr>
              <a:r>
                <a:rPr lang="pt-BR" sz="1400" dirty="0"/>
                <a:t>Lorem ipsum dolor sit amet, consectetuer adipiscing elit. Maecenas porttitor congue massa.</a:t>
              </a:r>
            </a:p>
          </p:txBody>
        </p:sp>
      </p:grpSp>
      <p:grpSp>
        <p:nvGrpSpPr>
          <p:cNvPr id="19" name="Agrupar 18">
            <a:extLst>
              <a:ext uri="{FF2B5EF4-FFF2-40B4-BE49-F238E27FC236}">
                <a16:creationId xmlns:a16="http://schemas.microsoft.com/office/drawing/2014/main" id="{5BFCBC2E-8306-BAFB-55EC-76C9BAAB0919}"/>
              </a:ext>
            </a:extLst>
          </p:cNvPr>
          <p:cNvGrpSpPr/>
          <p:nvPr/>
        </p:nvGrpSpPr>
        <p:grpSpPr>
          <a:xfrm>
            <a:off x="9176819" y="1757065"/>
            <a:ext cx="2525422" cy="4017166"/>
            <a:chOff x="9176819" y="1757065"/>
            <a:chExt cx="2525422" cy="4017166"/>
          </a:xfrm>
        </p:grpSpPr>
        <p:graphicFrame>
          <p:nvGraphicFramePr>
            <p:cNvPr id="49" name="Gráfico 48">
              <a:extLst>
                <a:ext uri="{FF2B5EF4-FFF2-40B4-BE49-F238E27FC236}">
                  <a16:creationId xmlns:a16="http://schemas.microsoft.com/office/drawing/2014/main" id="{30F71CC6-6FB5-AECC-4B62-AA0194A50D08}"/>
                </a:ext>
              </a:extLst>
            </p:cNvPr>
            <p:cNvGraphicFramePr/>
            <p:nvPr>
              <p:extLst>
                <p:ext uri="{D42A27DB-BD31-4B8C-83A1-F6EECF244321}">
                  <p14:modId xmlns:p14="http://schemas.microsoft.com/office/powerpoint/2010/main" val="3474498600"/>
                </p:ext>
              </p:extLst>
            </p:nvPr>
          </p:nvGraphicFramePr>
          <p:xfrm>
            <a:off x="9176819" y="1757065"/>
            <a:ext cx="2525422" cy="2525422"/>
          </p:xfrm>
          <a:graphic>
            <a:graphicData uri="http://schemas.openxmlformats.org/drawingml/2006/chart">
              <c:chart xmlns:c="http://schemas.openxmlformats.org/drawingml/2006/chart" xmlns:r="http://schemas.openxmlformats.org/officeDocument/2006/relationships" r:id="rId5"/>
            </a:graphicData>
          </a:graphic>
        </p:graphicFrame>
        <p:sp>
          <p:nvSpPr>
            <p:cNvPr id="50" name="CaixaDeTexto 49">
              <a:extLst>
                <a:ext uri="{FF2B5EF4-FFF2-40B4-BE49-F238E27FC236}">
                  <a16:creationId xmlns:a16="http://schemas.microsoft.com/office/drawing/2014/main" id="{6D7CAD1C-D49C-F5B4-90E4-BC0A642B573A}"/>
                </a:ext>
              </a:extLst>
            </p:cNvPr>
            <p:cNvSpPr txBox="1"/>
            <p:nvPr/>
          </p:nvSpPr>
          <p:spPr>
            <a:xfrm>
              <a:off x="9936027" y="2727389"/>
              <a:ext cx="1007007" cy="584775"/>
            </a:xfrm>
            <a:prstGeom prst="rect">
              <a:avLst/>
            </a:prstGeom>
            <a:noFill/>
          </p:spPr>
          <p:txBody>
            <a:bodyPr wrap="none" rtlCol="0" anchor="ctr">
              <a:spAutoFit/>
            </a:bodyPr>
            <a:lstStyle/>
            <a:p>
              <a:pPr algn="ctr"/>
              <a:r>
                <a:rPr lang="pt-BR" sz="3200" b="1" dirty="0">
                  <a:solidFill>
                    <a:schemeClr val="accent4"/>
                  </a:solidFill>
                  <a:latin typeface="Raleway Black" pitchFamily="2" charset="0"/>
                </a:rPr>
                <a:t>95%</a:t>
              </a:r>
            </a:p>
          </p:txBody>
        </p:sp>
        <p:sp>
          <p:nvSpPr>
            <p:cNvPr id="51" name="CaixaDeTexto 50">
              <a:extLst>
                <a:ext uri="{FF2B5EF4-FFF2-40B4-BE49-F238E27FC236}">
                  <a16:creationId xmlns:a16="http://schemas.microsoft.com/office/drawing/2014/main" id="{932116A6-CC8D-560F-C6C5-48AECC88BDB0}"/>
                </a:ext>
              </a:extLst>
            </p:cNvPr>
            <p:cNvSpPr txBox="1"/>
            <p:nvPr/>
          </p:nvSpPr>
          <p:spPr>
            <a:xfrm>
              <a:off x="9185489" y="4358459"/>
              <a:ext cx="2508083" cy="461665"/>
            </a:xfrm>
            <a:prstGeom prst="rect">
              <a:avLst/>
            </a:prstGeom>
            <a:noFill/>
          </p:spPr>
          <p:txBody>
            <a:bodyPr wrap="square" rtlCol="0">
              <a:spAutoFit/>
            </a:bodyPr>
            <a:lstStyle/>
            <a:p>
              <a:r>
                <a:rPr lang="pt-BR" sz="2400" b="1" dirty="0">
                  <a:solidFill>
                    <a:schemeClr val="accent4"/>
                  </a:solidFill>
                  <a:latin typeface="+mj-lt"/>
                </a:rPr>
                <a:t>Título aqui</a:t>
              </a:r>
            </a:p>
          </p:txBody>
        </p:sp>
        <p:sp>
          <p:nvSpPr>
            <p:cNvPr id="52" name="CaixaDeTexto 51">
              <a:extLst>
                <a:ext uri="{FF2B5EF4-FFF2-40B4-BE49-F238E27FC236}">
                  <a16:creationId xmlns:a16="http://schemas.microsoft.com/office/drawing/2014/main" id="{D0A2866B-5D28-B0F4-6FA9-BDCA9E7AEA28}"/>
                </a:ext>
              </a:extLst>
            </p:cNvPr>
            <p:cNvSpPr txBox="1"/>
            <p:nvPr/>
          </p:nvSpPr>
          <p:spPr>
            <a:xfrm>
              <a:off x="9185488" y="4820124"/>
              <a:ext cx="2508084" cy="954107"/>
            </a:xfrm>
            <a:prstGeom prst="rect">
              <a:avLst/>
            </a:prstGeom>
            <a:noFill/>
          </p:spPr>
          <p:txBody>
            <a:bodyPr wrap="square" rtlCol="0">
              <a:spAutoFit/>
            </a:bodyPr>
            <a:lstStyle/>
            <a:p>
              <a:pPr>
                <a:spcAft>
                  <a:spcPts val="600"/>
                </a:spcAft>
              </a:pPr>
              <a:r>
                <a:rPr lang="pt-BR" sz="1400" dirty="0"/>
                <a:t>Lorem ipsum dolor sit amet, consectetuer adipiscing elit. Maecenas porttitor congue massa.</a:t>
              </a:r>
            </a:p>
          </p:txBody>
        </p:sp>
      </p:grpSp>
      <p:sp>
        <p:nvSpPr>
          <p:cNvPr id="58" name="CaixaDeTexto 57">
            <a:extLst>
              <a:ext uri="{FF2B5EF4-FFF2-40B4-BE49-F238E27FC236}">
                <a16:creationId xmlns:a16="http://schemas.microsoft.com/office/drawing/2014/main" id="{85FA8FC7-61DD-2442-504D-40CDB193A7CD}"/>
              </a:ext>
            </a:extLst>
          </p:cNvPr>
          <p:cNvSpPr txBox="1"/>
          <p:nvPr/>
        </p:nvSpPr>
        <p:spPr>
          <a:xfrm>
            <a:off x="622892" y="1295400"/>
            <a:ext cx="1800493" cy="461665"/>
          </a:xfrm>
          <a:prstGeom prst="rect">
            <a:avLst/>
          </a:prstGeom>
          <a:noFill/>
        </p:spPr>
        <p:txBody>
          <a:bodyPr wrap="none" rtlCol="0">
            <a:spAutoFit/>
          </a:bodyPr>
          <a:lstStyle/>
          <a:p>
            <a:r>
              <a:rPr lang="pt-BR" sz="2400" b="1" dirty="0">
                <a:solidFill>
                  <a:schemeClr val="accent1">
                    <a:lumMod val="75000"/>
                  </a:schemeClr>
                </a:solidFill>
                <a:latin typeface="+mj-lt"/>
              </a:rPr>
              <a:t>Período XX</a:t>
            </a:r>
          </a:p>
        </p:txBody>
      </p:sp>
    </p:spTree>
    <p:extLst>
      <p:ext uri="{BB962C8B-B14F-4D97-AF65-F5344CB8AC3E}">
        <p14:creationId xmlns:p14="http://schemas.microsoft.com/office/powerpoint/2010/main" val="1150554943"/>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7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Imagem 23" descr="Imagem de vídeo game&#10;&#10;Descrição gerada automaticamente com confiança baixa">
            <a:extLst>
              <a:ext uri="{FF2B5EF4-FFF2-40B4-BE49-F238E27FC236}">
                <a16:creationId xmlns:a16="http://schemas.microsoft.com/office/drawing/2014/main" id="{0085A2A1-4E46-3A7A-F302-82A9F2171D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4" y="0"/>
            <a:ext cx="12189532" cy="6858000"/>
          </a:xfrm>
          <a:prstGeom prst="rect">
            <a:avLst/>
          </a:prstGeom>
        </p:spPr>
      </p:pic>
      <p:graphicFrame>
        <p:nvGraphicFramePr>
          <p:cNvPr id="10" name="Gráfico 9">
            <a:extLst>
              <a:ext uri="{FF2B5EF4-FFF2-40B4-BE49-F238E27FC236}">
                <a16:creationId xmlns:a16="http://schemas.microsoft.com/office/drawing/2014/main" id="{FEBA8883-AB3B-C1B0-2693-879120DA459F}"/>
              </a:ext>
            </a:extLst>
          </p:cNvPr>
          <p:cNvGraphicFramePr/>
          <p:nvPr>
            <p:extLst>
              <p:ext uri="{D42A27DB-BD31-4B8C-83A1-F6EECF244321}">
                <p14:modId xmlns:p14="http://schemas.microsoft.com/office/powerpoint/2010/main" val="182588657"/>
              </p:ext>
            </p:extLst>
          </p:nvPr>
        </p:nvGraphicFramePr>
        <p:xfrm>
          <a:off x="836428" y="1737880"/>
          <a:ext cx="2081010" cy="2081010"/>
        </p:xfrm>
        <a:graphic>
          <a:graphicData uri="http://schemas.openxmlformats.org/drawingml/2006/chart">
            <c:chart xmlns:c="http://schemas.openxmlformats.org/drawingml/2006/chart" xmlns:r="http://schemas.openxmlformats.org/officeDocument/2006/relationships" r:id="rId3"/>
          </a:graphicData>
        </a:graphic>
      </p:graphicFrame>
      <p:sp>
        <p:nvSpPr>
          <p:cNvPr id="11" name="CaixaDeTexto 10">
            <a:extLst>
              <a:ext uri="{FF2B5EF4-FFF2-40B4-BE49-F238E27FC236}">
                <a16:creationId xmlns:a16="http://schemas.microsoft.com/office/drawing/2014/main" id="{EBF13E8B-E51B-BE2B-E2CB-5511E90E7AF6}"/>
              </a:ext>
            </a:extLst>
          </p:cNvPr>
          <p:cNvSpPr txBox="1"/>
          <p:nvPr/>
        </p:nvSpPr>
        <p:spPr>
          <a:xfrm>
            <a:off x="1363812" y="2485998"/>
            <a:ext cx="1026243"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40%</a:t>
            </a:r>
          </a:p>
        </p:txBody>
      </p:sp>
      <p:graphicFrame>
        <p:nvGraphicFramePr>
          <p:cNvPr id="12" name="Gráfico 11">
            <a:extLst>
              <a:ext uri="{FF2B5EF4-FFF2-40B4-BE49-F238E27FC236}">
                <a16:creationId xmlns:a16="http://schemas.microsoft.com/office/drawing/2014/main" id="{F7174A51-F618-DA0B-22A4-0B30EFE6F6E8}"/>
              </a:ext>
            </a:extLst>
          </p:cNvPr>
          <p:cNvGraphicFramePr/>
          <p:nvPr>
            <p:extLst>
              <p:ext uri="{D42A27DB-BD31-4B8C-83A1-F6EECF244321}">
                <p14:modId xmlns:p14="http://schemas.microsoft.com/office/powerpoint/2010/main" val="12445899"/>
              </p:ext>
            </p:extLst>
          </p:nvPr>
        </p:nvGraphicFramePr>
        <p:xfrm>
          <a:off x="3696407" y="1737880"/>
          <a:ext cx="2081010" cy="2081010"/>
        </p:xfrm>
        <a:graphic>
          <a:graphicData uri="http://schemas.openxmlformats.org/drawingml/2006/chart">
            <c:chart xmlns:c="http://schemas.openxmlformats.org/drawingml/2006/chart" xmlns:r="http://schemas.openxmlformats.org/officeDocument/2006/relationships" r:id="rId4"/>
          </a:graphicData>
        </a:graphic>
      </p:graphicFrame>
      <p:sp>
        <p:nvSpPr>
          <p:cNvPr id="13" name="CaixaDeTexto 12">
            <a:extLst>
              <a:ext uri="{FF2B5EF4-FFF2-40B4-BE49-F238E27FC236}">
                <a16:creationId xmlns:a16="http://schemas.microsoft.com/office/drawing/2014/main" id="{B1184907-3DAA-1A4F-B301-6B0A463BBA96}"/>
              </a:ext>
            </a:extLst>
          </p:cNvPr>
          <p:cNvSpPr txBox="1"/>
          <p:nvPr/>
        </p:nvSpPr>
        <p:spPr>
          <a:xfrm>
            <a:off x="4219784" y="2485998"/>
            <a:ext cx="1034257"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68%</a:t>
            </a:r>
          </a:p>
        </p:txBody>
      </p:sp>
      <p:graphicFrame>
        <p:nvGraphicFramePr>
          <p:cNvPr id="14" name="Gráfico 13">
            <a:extLst>
              <a:ext uri="{FF2B5EF4-FFF2-40B4-BE49-F238E27FC236}">
                <a16:creationId xmlns:a16="http://schemas.microsoft.com/office/drawing/2014/main" id="{B4B5ABE7-3F71-5BF1-FD7E-F653F852C875}"/>
              </a:ext>
            </a:extLst>
          </p:cNvPr>
          <p:cNvGraphicFramePr/>
          <p:nvPr>
            <p:extLst>
              <p:ext uri="{D42A27DB-BD31-4B8C-83A1-F6EECF244321}">
                <p14:modId xmlns:p14="http://schemas.microsoft.com/office/powerpoint/2010/main" val="3198455752"/>
              </p:ext>
            </p:extLst>
          </p:nvPr>
        </p:nvGraphicFramePr>
        <p:xfrm>
          <a:off x="6547716" y="1737880"/>
          <a:ext cx="2081010" cy="2081010"/>
        </p:xfrm>
        <a:graphic>
          <a:graphicData uri="http://schemas.openxmlformats.org/drawingml/2006/chart">
            <c:chart xmlns:c="http://schemas.openxmlformats.org/drawingml/2006/chart" xmlns:r="http://schemas.openxmlformats.org/officeDocument/2006/relationships" r:id="rId5"/>
          </a:graphicData>
        </a:graphic>
      </p:graphicFrame>
      <p:sp>
        <p:nvSpPr>
          <p:cNvPr id="15" name="CaixaDeTexto 14">
            <a:extLst>
              <a:ext uri="{FF2B5EF4-FFF2-40B4-BE49-F238E27FC236}">
                <a16:creationId xmlns:a16="http://schemas.microsoft.com/office/drawing/2014/main" id="{25C5078E-F2CC-A123-5980-22BC9D0E76E4}"/>
              </a:ext>
            </a:extLst>
          </p:cNvPr>
          <p:cNvSpPr txBox="1"/>
          <p:nvPr/>
        </p:nvSpPr>
        <p:spPr>
          <a:xfrm>
            <a:off x="7078306" y="2485998"/>
            <a:ext cx="1019831"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79%</a:t>
            </a:r>
          </a:p>
        </p:txBody>
      </p:sp>
      <p:graphicFrame>
        <p:nvGraphicFramePr>
          <p:cNvPr id="16" name="Gráfico 15">
            <a:extLst>
              <a:ext uri="{FF2B5EF4-FFF2-40B4-BE49-F238E27FC236}">
                <a16:creationId xmlns:a16="http://schemas.microsoft.com/office/drawing/2014/main" id="{555D54D3-4AD7-87A9-C138-471645AD9BD1}"/>
              </a:ext>
            </a:extLst>
          </p:cNvPr>
          <p:cNvGraphicFramePr/>
          <p:nvPr>
            <p:extLst>
              <p:ext uri="{D42A27DB-BD31-4B8C-83A1-F6EECF244321}">
                <p14:modId xmlns:p14="http://schemas.microsoft.com/office/powerpoint/2010/main" val="3112275936"/>
              </p:ext>
            </p:extLst>
          </p:nvPr>
        </p:nvGraphicFramePr>
        <p:xfrm>
          <a:off x="9399025" y="1737880"/>
          <a:ext cx="2081010" cy="2081010"/>
        </p:xfrm>
        <a:graphic>
          <a:graphicData uri="http://schemas.openxmlformats.org/drawingml/2006/chart">
            <c:chart xmlns:c="http://schemas.openxmlformats.org/drawingml/2006/chart" xmlns:r="http://schemas.openxmlformats.org/officeDocument/2006/relationships" r:id="rId6"/>
          </a:graphicData>
        </a:graphic>
      </p:graphicFrame>
      <p:sp>
        <p:nvSpPr>
          <p:cNvPr id="17" name="CaixaDeTexto 16">
            <a:extLst>
              <a:ext uri="{FF2B5EF4-FFF2-40B4-BE49-F238E27FC236}">
                <a16:creationId xmlns:a16="http://schemas.microsoft.com/office/drawing/2014/main" id="{0F48FDE1-3133-B6D3-5E3D-289D3E63BB11}"/>
              </a:ext>
            </a:extLst>
          </p:cNvPr>
          <p:cNvSpPr txBox="1"/>
          <p:nvPr/>
        </p:nvSpPr>
        <p:spPr>
          <a:xfrm>
            <a:off x="9936027" y="2485998"/>
            <a:ext cx="1007007"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95%</a:t>
            </a:r>
          </a:p>
        </p:txBody>
      </p:sp>
      <p:sp>
        <p:nvSpPr>
          <p:cNvPr id="18" name="CaixaDeTexto 17">
            <a:extLst>
              <a:ext uri="{FF2B5EF4-FFF2-40B4-BE49-F238E27FC236}">
                <a16:creationId xmlns:a16="http://schemas.microsoft.com/office/drawing/2014/main" id="{108AA079-8F2E-44D8-88B6-CC40EE3568E5}"/>
              </a:ext>
            </a:extLst>
          </p:cNvPr>
          <p:cNvSpPr txBox="1"/>
          <p:nvPr/>
        </p:nvSpPr>
        <p:spPr>
          <a:xfrm>
            <a:off x="622892" y="1342785"/>
            <a:ext cx="2508083" cy="461665"/>
          </a:xfrm>
          <a:prstGeom prst="rect">
            <a:avLst/>
          </a:prstGeom>
          <a:noFill/>
        </p:spPr>
        <p:txBody>
          <a:bodyPr wrap="square" rtlCol="0">
            <a:spAutoFit/>
          </a:bodyPr>
          <a:lstStyle/>
          <a:p>
            <a:pPr algn="ctr"/>
            <a:r>
              <a:rPr lang="pt-BR" sz="2400" b="1" dirty="0">
                <a:solidFill>
                  <a:schemeClr val="bg1"/>
                </a:solidFill>
                <a:latin typeface="+mj-lt"/>
              </a:rPr>
              <a:t>Título aqui</a:t>
            </a:r>
          </a:p>
        </p:txBody>
      </p:sp>
      <p:sp>
        <p:nvSpPr>
          <p:cNvPr id="19" name="CaixaDeTexto 18">
            <a:extLst>
              <a:ext uri="{FF2B5EF4-FFF2-40B4-BE49-F238E27FC236}">
                <a16:creationId xmlns:a16="http://schemas.microsoft.com/office/drawing/2014/main" id="{9AE77438-F7DD-7503-25EF-327C6247F3D2}"/>
              </a:ext>
            </a:extLst>
          </p:cNvPr>
          <p:cNvSpPr txBox="1"/>
          <p:nvPr/>
        </p:nvSpPr>
        <p:spPr>
          <a:xfrm>
            <a:off x="3482871" y="1342785"/>
            <a:ext cx="2508083" cy="461665"/>
          </a:xfrm>
          <a:prstGeom prst="rect">
            <a:avLst/>
          </a:prstGeom>
          <a:noFill/>
        </p:spPr>
        <p:txBody>
          <a:bodyPr wrap="square" rtlCol="0">
            <a:spAutoFit/>
          </a:bodyPr>
          <a:lstStyle/>
          <a:p>
            <a:pPr algn="ctr"/>
            <a:r>
              <a:rPr lang="pt-BR" sz="2400" b="1" dirty="0">
                <a:solidFill>
                  <a:schemeClr val="bg1"/>
                </a:solidFill>
                <a:latin typeface="+mj-lt"/>
              </a:rPr>
              <a:t>Título aqui</a:t>
            </a:r>
          </a:p>
        </p:txBody>
      </p:sp>
      <p:sp>
        <p:nvSpPr>
          <p:cNvPr id="20" name="CaixaDeTexto 19">
            <a:extLst>
              <a:ext uri="{FF2B5EF4-FFF2-40B4-BE49-F238E27FC236}">
                <a16:creationId xmlns:a16="http://schemas.microsoft.com/office/drawing/2014/main" id="{AB86A32E-4F30-E5CE-C4C0-0544E01F1EA1}"/>
              </a:ext>
            </a:extLst>
          </p:cNvPr>
          <p:cNvSpPr txBox="1"/>
          <p:nvPr/>
        </p:nvSpPr>
        <p:spPr>
          <a:xfrm>
            <a:off x="6334180" y="1342785"/>
            <a:ext cx="2508083" cy="461665"/>
          </a:xfrm>
          <a:prstGeom prst="rect">
            <a:avLst/>
          </a:prstGeom>
          <a:noFill/>
        </p:spPr>
        <p:txBody>
          <a:bodyPr wrap="square" rtlCol="0">
            <a:spAutoFit/>
          </a:bodyPr>
          <a:lstStyle/>
          <a:p>
            <a:pPr algn="ctr"/>
            <a:r>
              <a:rPr lang="pt-BR" sz="2400" b="1" dirty="0">
                <a:solidFill>
                  <a:schemeClr val="bg1"/>
                </a:solidFill>
                <a:latin typeface="+mj-lt"/>
              </a:rPr>
              <a:t>Título aqui</a:t>
            </a:r>
          </a:p>
        </p:txBody>
      </p:sp>
      <p:sp>
        <p:nvSpPr>
          <p:cNvPr id="21" name="CaixaDeTexto 20">
            <a:extLst>
              <a:ext uri="{FF2B5EF4-FFF2-40B4-BE49-F238E27FC236}">
                <a16:creationId xmlns:a16="http://schemas.microsoft.com/office/drawing/2014/main" id="{5912216E-9057-9107-2699-E3904F265B03}"/>
              </a:ext>
            </a:extLst>
          </p:cNvPr>
          <p:cNvSpPr txBox="1"/>
          <p:nvPr/>
        </p:nvSpPr>
        <p:spPr>
          <a:xfrm>
            <a:off x="9185489" y="1342785"/>
            <a:ext cx="2508083" cy="461665"/>
          </a:xfrm>
          <a:prstGeom prst="rect">
            <a:avLst/>
          </a:prstGeom>
          <a:noFill/>
        </p:spPr>
        <p:txBody>
          <a:bodyPr wrap="square" rtlCol="0">
            <a:spAutoFit/>
          </a:bodyPr>
          <a:lstStyle/>
          <a:p>
            <a:pPr algn="ctr"/>
            <a:r>
              <a:rPr lang="pt-BR" sz="2400" b="1" dirty="0">
                <a:solidFill>
                  <a:schemeClr val="bg1"/>
                </a:solidFill>
                <a:latin typeface="+mj-lt"/>
              </a:rPr>
              <a:t>Título aqui</a:t>
            </a:r>
          </a:p>
        </p:txBody>
      </p:sp>
      <p:grpSp>
        <p:nvGrpSpPr>
          <p:cNvPr id="37" name="Agrupar 36">
            <a:extLst>
              <a:ext uri="{FF2B5EF4-FFF2-40B4-BE49-F238E27FC236}">
                <a16:creationId xmlns:a16="http://schemas.microsoft.com/office/drawing/2014/main" id="{B808DB3F-8D62-F1AB-8F97-1EF26401E458}"/>
              </a:ext>
            </a:extLst>
          </p:cNvPr>
          <p:cNvGrpSpPr/>
          <p:nvPr/>
        </p:nvGrpSpPr>
        <p:grpSpPr>
          <a:xfrm>
            <a:off x="1212290" y="3915379"/>
            <a:ext cx="4796278" cy="1128012"/>
            <a:chOff x="836428" y="3915379"/>
            <a:chExt cx="4796278" cy="1128012"/>
          </a:xfrm>
        </p:grpSpPr>
        <p:sp>
          <p:nvSpPr>
            <p:cNvPr id="23" name="Paralelogramo 22">
              <a:extLst>
                <a:ext uri="{FF2B5EF4-FFF2-40B4-BE49-F238E27FC236}">
                  <a16:creationId xmlns:a16="http://schemas.microsoft.com/office/drawing/2014/main" id="{3EC32835-56C8-D461-639D-83D483B9AADB}"/>
                </a:ext>
              </a:extLst>
            </p:cNvPr>
            <p:cNvSpPr/>
            <p:nvPr/>
          </p:nvSpPr>
          <p:spPr>
            <a:xfrm>
              <a:off x="836428" y="3915379"/>
              <a:ext cx="4741560" cy="1128012"/>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2" name="Paralelogramo 21">
              <a:extLst>
                <a:ext uri="{FF2B5EF4-FFF2-40B4-BE49-F238E27FC236}">
                  <a16:creationId xmlns:a16="http://schemas.microsoft.com/office/drawing/2014/main" id="{A3267ACF-70A0-2917-024E-B6000B8BD4CB}"/>
                </a:ext>
              </a:extLst>
            </p:cNvPr>
            <p:cNvSpPr/>
            <p:nvPr/>
          </p:nvSpPr>
          <p:spPr>
            <a:xfrm>
              <a:off x="4416554" y="4022185"/>
              <a:ext cx="1216152" cy="914400"/>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5" name="Gráfico 24" descr="Caixa de embalagem aberta estrutura de tópicos">
              <a:extLst>
                <a:ext uri="{FF2B5EF4-FFF2-40B4-BE49-F238E27FC236}">
                  <a16:creationId xmlns:a16="http://schemas.microsoft.com/office/drawing/2014/main" id="{6532B5EB-FDF6-DC7F-CED4-EA99F6137E5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654301" y="4109056"/>
              <a:ext cx="740660" cy="740658"/>
            </a:xfrm>
            <a:prstGeom prst="rect">
              <a:avLst/>
            </a:prstGeom>
          </p:spPr>
        </p:pic>
        <p:sp>
          <p:nvSpPr>
            <p:cNvPr id="32" name="CaixaDeTexto 31">
              <a:extLst>
                <a:ext uri="{FF2B5EF4-FFF2-40B4-BE49-F238E27FC236}">
                  <a16:creationId xmlns:a16="http://schemas.microsoft.com/office/drawing/2014/main" id="{1F874D27-62FD-979C-8770-E4DDC38629E3}"/>
                </a:ext>
              </a:extLst>
            </p:cNvPr>
            <p:cNvSpPr txBox="1"/>
            <p:nvPr/>
          </p:nvSpPr>
          <p:spPr>
            <a:xfrm>
              <a:off x="1185712" y="4042042"/>
              <a:ext cx="3100393" cy="877163"/>
            </a:xfrm>
            <a:prstGeom prst="rect">
              <a:avLst/>
            </a:prstGeom>
            <a:noFill/>
          </p:spPr>
          <p:txBody>
            <a:bodyPr wrap="square" rtlCol="0">
              <a:spAutoFit/>
            </a:bodyPr>
            <a:lstStyle/>
            <a:p>
              <a:pPr>
                <a:spcAft>
                  <a:spcPts val="600"/>
                </a:spcAft>
              </a:pPr>
              <a:r>
                <a:rPr lang="pt-BR" b="1" dirty="0">
                  <a:solidFill>
                    <a:schemeClr val="accent1"/>
                  </a:solidFill>
                </a:rPr>
                <a:t>Título aqui</a:t>
              </a:r>
            </a:p>
            <a:p>
              <a:pPr>
                <a:spcAft>
                  <a:spcPts val="600"/>
                </a:spcAft>
              </a:pPr>
              <a:r>
                <a:rPr lang="pt-BR" sz="1400" dirty="0"/>
                <a:t>Lorem ipsum dolor sit amet, consectetuer adipiscing </a:t>
              </a:r>
              <a:r>
                <a:rPr lang="pt-BR" sz="1400" dirty="0" err="1"/>
                <a:t>elit</a:t>
              </a:r>
              <a:r>
                <a:rPr lang="pt-BR" sz="1400" dirty="0"/>
                <a:t>.</a:t>
              </a:r>
            </a:p>
          </p:txBody>
        </p:sp>
      </p:grpSp>
      <p:grpSp>
        <p:nvGrpSpPr>
          <p:cNvPr id="38" name="Agrupar 37">
            <a:extLst>
              <a:ext uri="{FF2B5EF4-FFF2-40B4-BE49-F238E27FC236}">
                <a16:creationId xmlns:a16="http://schemas.microsoft.com/office/drawing/2014/main" id="{F1A0A4CA-8637-74E8-58C0-58E487B89719}"/>
              </a:ext>
            </a:extLst>
          </p:cNvPr>
          <p:cNvGrpSpPr/>
          <p:nvPr/>
        </p:nvGrpSpPr>
        <p:grpSpPr>
          <a:xfrm>
            <a:off x="891175" y="5191240"/>
            <a:ext cx="4796278" cy="1128012"/>
            <a:chOff x="836428" y="3915379"/>
            <a:chExt cx="4796278" cy="1128012"/>
          </a:xfrm>
        </p:grpSpPr>
        <p:sp>
          <p:nvSpPr>
            <p:cNvPr id="39" name="Paralelogramo 38">
              <a:extLst>
                <a:ext uri="{FF2B5EF4-FFF2-40B4-BE49-F238E27FC236}">
                  <a16:creationId xmlns:a16="http://schemas.microsoft.com/office/drawing/2014/main" id="{FE139ECD-D02E-6AD8-D754-E890EF71B65E}"/>
                </a:ext>
              </a:extLst>
            </p:cNvPr>
            <p:cNvSpPr/>
            <p:nvPr/>
          </p:nvSpPr>
          <p:spPr>
            <a:xfrm>
              <a:off x="836428" y="3915379"/>
              <a:ext cx="4741560" cy="1128012"/>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0" name="Paralelogramo 39">
              <a:extLst>
                <a:ext uri="{FF2B5EF4-FFF2-40B4-BE49-F238E27FC236}">
                  <a16:creationId xmlns:a16="http://schemas.microsoft.com/office/drawing/2014/main" id="{1904DADE-75C2-544D-6DD9-855FA7810AC9}"/>
                </a:ext>
              </a:extLst>
            </p:cNvPr>
            <p:cNvSpPr/>
            <p:nvPr/>
          </p:nvSpPr>
          <p:spPr>
            <a:xfrm>
              <a:off x="4416554" y="4022185"/>
              <a:ext cx="1216152" cy="914400"/>
            </a:xfrm>
            <a:prstGeom prst="parallelogram">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1" name="Gráfico 40" descr="Caixa de embalagem aberta estrutura de tópicos">
              <a:extLst>
                <a:ext uri="{FF2B5EF4-FFF2-40B4-BE49-F238E27FC236}">
                  <a16:creationId xmlns:a16="http://schemas.microsoft.com/office/drawing/2014/main" id="{737AF189-C3AA-37B7-700C-535FFB75EC3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654301" y="4109056"/>
              <a:ext cx="740660" cy="740658"/>
            </a:xfrm>
            <a:prstGeom prst="rect">
              <a:avLst/>
            </a:prstGeom>
          </p:spPr>
        </p:pic>
        <p:sp>
          <p:nvSpPr>
            <p:cNvPr id="42" name="CaixaDeTexto 41">
              <a:extLst>
                <a:ext uri="{FF2B5EF4-FFF2-40B4-BE49-F238E27FC236}">
                  <a16:creationId xmlns:a16="http://schemas.microsoft.com/office/drawing/2014/main" id="{B5EF0F52-68D0-7097-2E0D-4AC6482A3F73}"/>
                </a:ext>
              </a:extLst>
            </p:cNvPr>
            <p:cNvSpPr txBox="1"/>
            <p:nvPr/>
          </p:nvSpPr>
          <p:spPr>
            <a:xfrm>
              <a:off x="1185712" y="4042042"/>
              <a:ext cx="3100393" cy="877163"/>
            </a:xfrm>
            <a:prstGeom prst="rect">
              <a:avLst/>
            </a:prstGeom>
            <a:noFill/>
          </p:spPr>
          <p:txBody>
            <a:bodyPr wrap="square" rtlCol="0">
              <a:spAutoFit/>
            </a:bodyPr>
            <a:lstStyle/>
            <a:p>
              <a:pPr>
                <a:spcAft>
                  <a:spcPts val="600"/>
                </a:spcAft>
              </a:pPr>
              <a:r>
                <a:rPr lang="pt-BR" b="1" dirty="0">
                  <a:solidFill>
                    <a:schemeClr val="accent2"/>
                  </a:solidFill>
                </a:rPr>
                <a:t>Título aqui</a:t>
              </a:r>
            </a:p>
            <a:p>
              <a:pPr>
                <a:spcAft>
                  <a:spcPts val="600"/>
                </a:spcAft>
              </a:pPr>
              <a:r>
                <a:rPr lang="pt-BR" sz="1400" dirty="0"/>
                <a:t>Lorem ipsum dolor sit amet, consectetuer adipiscing </a:t>
              </a:r>
              <a:r>
                <a:rPr lang="pt-BR" sz="1400" dirty="0" err="1"/>
                <a:t>elit</a:t>
              </a:r>
              <a:r>
                <a:rPr lang="pt-BR" sz="1400" dirty="0"/>
                <a:t>.</a:t>
              </a:r>
            </a:p>
          </p:txBody>
        </p:sp>
      </p:grpSp>
      <p:grpSp>
        <p:nvGrpSpPr>
          <p:cNvPr id="43" name="Agrupar 42">
            <a:extLst>
              <a:ext uri="{FF2B5EF4-FFF2-40B4-BE49-F238E27FC236}">
                <a16:creationId xmlns:a16="http://schemas.microsoft.com/office/drawing/2014/main" id="{736E96F2-D88A-58EE-6266-A03A93B8D342}"/>
              </a:ext>
            </a:extLst>
          </p:cNvPr>
          <p:cNvGrpSpPr/>
          <p:nvPr/>
        </p:nvGrpSpPr>
        <p:grpSpPr>
          <a:xfrm>
            <a:off x="6504548" y="3915379"/>
            <a:ext cx="4796278" cy="1128012"/>
            <a:chOff x="836428" y="3915379"/>
            <a:chExt cx="4796278" cy="1128012"/>
          </a:xfrm>
        </p:grpSpPr>
        <p:sp>
          <p:nvSpPr>
            <p:cNvPr id="44" name="Paralelogramo 43">
              <a:extLst>
                <a:ext uri="{FF2B5EF4-FFF2-40B4-BE49-F238E27FC236}">
                  <a16:creationId xmlns:a16="http://schemas.microsoft.com/office/drawing/2014/main" id="{C2A4A582-40A3-18F2-D026-05677FA43299}"/>
                </a:ext>
              </a:extLst>
            </p:cNvPr>
            <p:cNvSpPr/>
            <p:nvPr/>
          </p:nvSpPr>
          <p:spPr>
            <a:xfrm>
              <a:off x="836428" y="3915379"/>
              <a:ext cx="4741560" cy="1128012"/>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5" name="Paralelogramo 44">
              <a:extLst>
                <a:ext uri="{FF2B5EF4-FFF2-40B4-BE49-F238E27FC236}">
                  <a16:creationId xmlns:a16="http://schemas.microsoft.com/office/drawing/2014/main" id="{233A8B99-9C84-B857-C399-8BC92392BB60}"/>
                </a:ext>
              </a:extLst>
            </p:cNvPr>
            <p:cNvSpPr/>
            <p:nvPr/>
          </p:nvSpPr>
          <p:spPr>
            <a:xfrm>
              <a:off x="4416554" y="4022185"/>
              <a:ext cx="1216152" cy="914400"/>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6" name="Gráfico 45" descr="Caixa de embalagem aberta estrutura de tópicos">
              <a:extLst>
                <a:ext uri="{FF2B5EF4-FFF2-40B4-BE49-F238E27FC236}">
                  <a16:creationId xmlns:a16="http://schemas.microsoft.com/office/drawing/2014/main" id="{CF832DAF-67BC-AE0C-8BBE-93483331B91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654301" y="4109056"/>
              <a:ext cx="740660" cy="740658"/>
            </a:xfrm>
            <a:prstGeom prst="rect">
              <a:avLst/>
            </a:prstGeom>
          </p:spPr>
        </p:pic>
        <p:sp>
          <p:nvSpPr>
            <p:cNvPr id="47" name="CaixaDeTexto 46">
              <a:extLst>
                <a:ext uri="{FF2B5EF4-FFF2-40B4-BE49-F238E27FC236}">
                  <a16:creationId xmlns:a16="http://schemas.microsoft.com/office/drawing/2014/main" id="{021F5B4F-95DB-61CA-5BC5-F80FFC0C4CFA}"/>
                </a:ext>
              </a:extLst>
            </p:cNvPr>
            <p:cNvSpPr txBox="1"/>
            <p:nvPr/>
          </p:nvSpPr>
          <p:spPr>
            <a:xfrm>
              <a:off x="1185712" y="4042042"/>
              <a:ext cx="3100393" cy="877163"/>
            </a:xfrm>
            <a:prstGeom prst="rect">
              <a:avLst/>
            </a:prstGeom>
            <a:noFill/>
          </p:spPr>
          <p:txBody>
            <a:bodyPr wrap="square" rtlCol="0">
              <a:spAutoFit/>
            </a:bodyPr>
            <a:lstStyle/>
            <a:p>
              <a:pPr>
                <a:spcAft>
                  <a:spcPts val="600"/>
                </a:spcAft>
              </a:pPr>
              <a:r>
                <a:rPr lang="pt-BR" b="1" dirty="0">
                  <a:solidFill>
                    <a:schemeClr val="accent3"/>
                  </a:solidFill>
                </a:rPr>
                <a:t>Título aqui</a:t>
              </a:r>
            </a:p>
            <a:p>
              <a:pPr>
                <a:spcAft>
                  <a:spcPts val="600"/>
                </a:spcAft>
              </a:pPr>
              <a:r>
                <a:rPr lang="pt-BR" sz="1400" dirty="0"/>
                <a:t>Lorem ipsum dolor sit amet, consectetuer adipiscing </a:t>
              </a:r>
              <a:r>
                <a:rPr lang="pt-BR" sz="1400" dirty="0" err="1"/>
                <a:t>elit</a:t>
              </a:r>
              <a:r>
                <a:rPr lang="pt-BR" sz="1400" dirty="0"/>
                <a:t>.</a:t>
              </a:r>
            </a:p>
          </p:txBody>
        </p:sp>
      </p:grpSp>
      <p:grpSp>
        <p:nvGrpSpPr>
          <p:cNvPr id="48" name="Agrupar 47">
            <a:extLst>
              <a:ext uri="{FF2B5EF4-FFF2-40B4-BE49-F238E27FC236}">
                <a16:creationId xmlns:a16="http://schemas.microsoft.com/office/drawing/2014/main" id="{C08DBE65-F57D-46EA-9782-70839957EDBD}"/>
              </a:ext>
            </a:extLst>
          </p:cNvPr>
          <p:cNvGrpSpPr/>
          <p:nvPr/>
        </p:nvGrpSpPr>
        <p:grpSpPr>
          <a:xfrm>
            <a:off x="6201503" y="5191240"/>
            <a:ext cx="4796278" cy="1128012"/>
            <a:chOff x="836428" y="3915379"/>
            <a:chExt cx="4796278" cy="1128012"/>
          </a:xfrm>
        </p:grpSpPr>
        <p:sp>
          <p:nvSpPr>
            <p:cNvPr id="49" name="Paralelogramo 48">
              <a:extLst>
                <a:ext uri="{FF2B5EF4-FFF2-40B4-BE49-F238E27FC236}">
                  <a16:creationId xmlns:a16="http://schemas.microsoft.com/office/drawing/2014/main" id="{87773B42-FAD4-B618-F7CF-B2718F0E39C6}"/>
                </a:ext>
              </a:extLst>
            </p:cNvPr>
            <p:cNvSpPr/>
            <p:nvPr/>
          </p:nvSpPr>
          <p:spPr>
            <a:xfrm>
              <a:off x="836428" y="3915379"/>
              <a:ext cx="4741560" cy="1128012"/>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0" name="Paralelogramo 49">
              <a:extLst>
                <a:ext uri="{FF2B5EF4-FFF2-40B4-BE49-F238E27FC236}">
                  <a16:creationId xmlns:a16="http://schemas.microsoft.com/office/drawing/2014/main" id="{CA13CEFB-6D7F-71BA-87A3-2E344D6F95F8}"/>
                </a:ext>
              </a:extLst>
            </p:cNvPr>
            <p:cNvSpPr/>
            <p:nvPr/>
          </p:nvSpPr>
          <p:spPr>
            <a:xfrm>
              <a:off x="4416554" y="4022185"/>
              <a:ext cx="1216152" cy="914400"/>
            </a:xfrm>
            <a:prstGeom prst="parallelogram">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51" name="Gráfico 50" descr="Caixa de embalagem aberta estrutura de tópicos">
              <a:extLst>
                <a:ext uri="{FF2B5EF4-FFF2-40B4-BE49-F238E27FC236}">
                  <a16:creationId xmlns:a16="http://schemas.microsoft.com/office/drawing/2014/main" id="{9B67483C-4078-0AC8-580D-29871E60891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654301" y="4109056"/>
              <a:ext cx="740660" cy="740658"/>
            </a:xfrm>
            <a:prstGeom prst="rect">
              <a:avLst/>
            </a:prstGeom>
          </p:spPr>
        </p:pic>
        <p:sp>
          <p:nvSpPr>
            <p:cNvPr id="52" name="CaixaDeTexto 51">
              <a:extLst>
                <a:ext uri="{FF2B5EF4-FFF2-40B4-BE49-F238E27FC236}">
                  <a16:creationId xmlns:a16="http://schemas.microsoft.com/office/drawing/2014/main" id="{31757863-8A46-80F6-4DB5-19FE618F550A}"/>
                </a:ext>
              </a:extLst>
            </p:cNvPr>
            <p:cNvSpPr txBox="1"/>
            <p:nvPr/>
          </p:nvSpPr>
          <p:spPr>
            <a:xfrm>
              <a:off x="1185712" y="4042042"/>
              <a:ext cx="3100393" cy="877163"/>
            </a:xfrm>
            <a:prstGeom prst="rect">
              <a:avLst/>
            </a:prstGeom>
            <a:noFill/>
          </p:spPr>
          <p:txBody>
            <a:bodyPr wrap="square" rtlCol="0">
              <a:spAutoFit/>
            </a:bodyPr>
            <a:lstStyle/>
            <a:p>
              <a:pPr>
                <a:spcAft>
                  <a:spcPts val="600"/>
                </a:spcAft>
              </a:pPr>
              <a:r>
                <a:rPr lang="pt-BR" b="1" dirty="0">
                  <a:solidFill>
                    <a:schemeClr val="accent4"/>
                  </a:solidFill>
                </a:rPr>
                <a:t>Título aqui</a:t>
              </a:r>
            </a:p>
            <a:p>
              <a:pPr>
                <a:spcAft>
                  <a:spcPts val="600"/>
                </a:spcAft>
              </a:pPr>
              <a:r>
                <a:rPr lang="pt-BR" sz="1400" dirty="0"/>
                <a:t>Lorem ipsum dolor sit amet, consectetuer adipiscing </a:t>
              </a:r>
              <a:r>
                <a:rPr lang="pt-BR" sz="1400" dirty="0" err="1"/>
                <a:t>elit</a:t>
              </a:r>
              <a:r>
                <a:rPr lang="pt-BR" sz="1400" dirty="0"/>
                <a:t>.</a:t>
              </a:r>
            </a:p>
          </p:txBody>
        </p:sp>
      </p:grpSp>
      <p:sp>
        <p:nvSpPr>
          <p:cNvPr id="26" name="Retângulo 25">
            <a:extLst>
              <a:ext uri="{FF2B5EF4-FFF2-40B4-BE49-F238E27FC236}">
                <a16:creationId xmlns:a16="http://schemas.microsoft.com/office/drawing/2014/main" id="{4FA15F2F-41A8-D591-2CA4-C546758E8FFC}"/>
              </a:ext>
            </a:extLst>
          </p:cNvPr>
          <p:cNvSpPr/>
          <p:nvPr/>
        </p:nvSpPr>
        <p:spPr>
          <a:xfrm>
            <a:off x="3586480" y="497122"/>
            <a:ext cx="5019040" cy="67515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7" name="Título 1">
            <a:extLst>
              <a:ext uri="{FF2B5EF4-FFF2-40B4-BE49-F238E27FC236}">
                <a16:creationId xmlns:a16="http://schemas.microsoft.com/office/drawing/2014/main" id="{79602B64-C9B2-6A8F-519F-3F6092D9763B}"/>
              </a:ext>
            </a:extLst>
          </p:cNvPr>
          <p:cNvSpPr txBox="1">
            <a:spLocks/>
          </p:cNvSpPr>
          <p:nvPr/>
        </p:nvSpPr>
        <p:spPr>
          <a:xfrm>
            <a:off x="1500125" y="602947"/>
            <a:ext cx="9191750" cy="488271"/>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sz="2800" b="1" dirty="0"/>
              <a:t>Indicadores</a:t>
            </a:r>
          </a:p>
        </p:txBody>
      </p:sp>
    </p:spTree>
    <p:extLst>
      <p:ext uri="{BB962C8B-B14F-4D97-AF65-F5344CB8AC3E}">
        <p14:creationId xmlns:p14="http://schemas.microsoft.com/office/powerpoint/2010/main" val="1360871773"/>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10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21" presetClass="entr" presetSubtype="1" fill="hold" grpId="0" nodeType="withEffect">
                                  <p:stCondLst>
                                    <p:cond delay="250"/>
                                  </p:stCondLst>
                                  <p:childTnLst>
                                    <p:set>
                                      <p:cBhvr>
                                        <p:cTn id="12" dur="1" fill="hold">
                                          <p:stCondLst>
                                            <p:cond delay="0"/>
                                          </p:stCondLst>
                                        </p:cTn>
                                        <p:tgtEl>
                                          <p:spTgt spid="12"/>
                                        </p:tgtEl>
                                        <p:attrNameLst>
                                          <p:attrName>style.visibility</p:attrName>
                                        </p:attrNameLst>
                                      </p:cBhvr>
                                      <p:to>
                                        <p:strVal val="visible"/>
                                      </p:to>
                                    </p:set>
                                    <p:animEffect transition="in" filter="wheel(1)">
                                      <p:cBhvr>
                                        <p:cTn id="13" dur="1000"/>
                                        <p:tgtEl>
                                          <p:spTgt spid="12"/>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21" presetClass="entr" presetSubtype="1" fill="hold" grpId="0" nodeType="withEffect">
                                  <p:stCondLst>
                                    <p:cond delay="500"/>
                                  </p:stCondLst>
                                  <p:childTnLst>
                                    <p:set>
                                      <p:cBhvr>
                                        <p:cTn id="18" dur="1" fill="hold">
                                          <p:stCondLst>
                                            <p:cond delay="0"/>
                                          </p:stCondLst>
                                        </p:cTn>
                                        <p:tgtEl>
                                          <p:spTgt spid="14"/>
                                        </p:tgtEl>
                                        <p:attrNameLst>
                                          <p:attrName>style.visibility</p:attrName>
                                        </p:attrNameLst>
                                      </p:cBhvr>
                                      <p:to>
                                        <p:strVal val="visible"/>
                                      </p:to>
                                    </p:set>
                                    <p:animEffect transition="in" filter="wheel(1)">
                                      <p:cBhvr>
                                        <p:cTn id="19" dur="1000"/>
                                        <p:tgtEl>
                                          <p:spTgt spid="14"/>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21" presetClass="entr" presetSubtype="1" fill="hold" grpId="0" nodeType="withEffect">
                                  <p:stCondLst>
                                    <p:cond delay="750"/>
                                  </p:stCondLst>
                                  <p:childTnLst>
                                    <p:set>
                                      <p:cBhvr>
                                        <p:cTn id="24" dur="1" fill="hold">
                                          <p:stCondLst>
                                            <p:cond delay="0"/>
                                          </p:stCondLst>
                                        </p:cTn>
                                        <p:tgtEl>
                                          <p:spTgt spid="16"/>
                                        </p:tgtEl>
                                        <p:attrNameLst>
                                          <p:attrName>style.visibility</p:attrName>
                                        </p:attrNameLst>
                                      </p:cBhvr>
                                      <p:to>
                                        <p:strVal val="visible"/>
                                      </p:to>
                                    </p:set>
                                    <p:animEffect transition="in" filter="wheel(1)">
                                      <p:cBhvr>
                                        <p:cTn id="25" dur="1000"/>
                                        <p:tgtEl>
                                          <p:spTgt spid="16"/>
                                        </p:tgtEl>
                                      </p:cBhvr>
                                    </p:animEffect>
                                  </p:childTnLst>
                                </p:cTn>
                              </p:par>
                              <p:par>
                                <p:cTn id="26" presetID="10" presetClass="entr" presetSubtype="0" fill="hold" grpId="0" nodeType="withEffect">
                                  <p:stCondLst>
                                    <p:cond delay="75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P spid="11" grpId="0"/>
      <p:bldGraphic spid="12" grpId="0">
        <p:bldAsOne/>
      </p:bldGraphic>
      <p:bldP spid="13" grpId="0"/>
      <p:bldGraphic spid="14" grpId="0">
        <p:bldAsOne/>
      </p:bldGraphic>
      <p:bldP spid="15" grpId="0"/>
      <p:bldGraphic spid="16" grpId="0">
        <p:bldAsOne/>
      </p:bldGraphic>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776523-B195-0727-9816-8B7CA896A76F}"/>
              </a:ext>
            </a:extLst>
          </p:cNvPr>
          <p:cNvSpPr>
            <a:spLocks noGrp="1"/>
          </p:cNvSpPr>
          <p:nvPr>
            <p:ph type="title"/>
          </p:nvPr>
        </p:nvSpPr>
        <p:spPr/>
        <p:txBody>
          <a:bodyPr>
            <a:normAutofit fontScale="90000"/>
          </a:bodyPr>
          <a:lstStyle/>
          <a:p>
            <a:r>
              <a:rPr lang="pt-BR" dirty="0"/>
              <a:t>Investimento</a:t>
            </a:r>
          </a:p>
        </p:txBody>
      </p:sp>
      <p:sp>
        <p:nvSpPr>
          <p:cNvPr id="4" name="CaixaDeTexto 3">
            <a:extLst>
              <a:ext uri="{FF2B5EF4-FFF2-40B4-BE49-F238E27FC236}">
                <a16:creationId xmlns:a16="http://schemas.microsoft.com/office/drawing/2014/main" id="{4806E16E-070C-782C-6294-E3CE95E1CB03}"/>
              </a:ext>
            </a:extLst>
          </p:cNvPr>
          <p:cNvSpPr txBox="1"/>
          <p:nvPr/>
        </p:nvSpPr>
        <p:spPr>
          <a:xfrm>
            <a:off x="1464816" y="1340336"/>
            <a:ext cx="9262368" cy="523220"/>
          </a:xfrm>
          <a:prstGeom prst="rect">
            <a:avLst/>
          </a:prstGeom>
          <a:noFill/>
        </p:spPr>
        <p:txBody>
          <a:bodyPr wrap="square" rtlCol="0">
            <a:spAutoFit/>
          </a:bodyPr>
          <a:lstStyle/>
          <a:p>
            <a:r>
              <a:rPr lang="pt-BR" sz="1400" dirty="0"/>
              <a:t>Lorem ipsum dolor sit amet, consectetuer adipiscing elit. Maecenas porttitor congue massa. Fusce posuere, magna sed pulvinar ultricies, purus lectus malesuada libero, sit amet commodo magna eros quis urna.</a:t>
            </a:r>
          </a:p>
        </p:txBody>
      </p:sp>
      <p:grpSp>
        <p:nvGrpSpPr>
          <p:cNvPr id="8" name="Agrupar 7">
            <a:extLst>
              <a:ext uri="{FF2B5EF4-FFF2-40B4-BE49-F238E27FC236}">
                <a16:creationId xmlns:a16="http://schemas.microsoft.com/office/drawing/2014/main" id="{0B399B8B-7BA4-6F95-A1A4-F2B7BBAE647A}"/>
              </a:ext>
            </a:extLst>
          </p:cNvPr>
          <p:cNvGrpSpPr/>
          <p:nvPr/>
        </p:nvGrpSpPr>
        <p:grpSpPr>
          <a:xfrm>
            <a:off x="2227580" y="2326640"/>
            <a:ext cx="1574800" cy="1574800"/>
            <a:chOff x="3271520" y="2265680"/>
            <a:chExt cx="1574800" cy="1574800"/>
          </a:xfrm>
        </p:grpSpPr>
        <p:sp>
          <p:nvSpPr>
            <p:cNvPr id="5" name="Retângulo 4">
              <a:extLst>
                <a:ext uri="{FF2B5EF4-FFF2-40B4-BE49-F238E27FC236}">
                  <a16:creationId xmlns:a16="http://schemas.microsoft.com/office/drawing/2014/main" id="{16D0F742-ED78-331E-47BE-00074FE63B15}"/>
                </a:ext>
              </a:extLst>
            </p:cNvPr>
            <p:cNvSpPr/>
            <p:nvPr/>
          </p:nvSpPr>
          <p:spPr>
            <a:xfrm>
              <a:off x="3271520" y="2265680"/>
              <a:ext cx="1574800" cy="157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CaixaDeTexto 5">
              <a:extLst>
                <a:ext uri="{FF2B5EF4-FFF2-40B4-BE49-F238E27FC236}">
                  <a16:creationId xmlns:a16="http://schemas.microsoft.com/office/drawing/2014/main" id="{0BA80D1C-08D1-AA21-F37C-BBEF7D43629D}"/>
                </a:ext>
              </a:extLst>
            </p:cNvPr>
            <p:cNvSpPr txBox="1"/>
            <p:nvPr/>
          </p:nvSpPr>
          <p:spPr>
            <a:xfrm>
              <a:off x="3545799" y="2449290"/>
              <a:ext cx="1026243"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40%</a:t>
              </a:r>
            </a:p>
          </p:txBody>
        </p:sp>
        <p:sp>
          <p:nvSpPr>
            <p:cNvPr id="7" name="CaixaDeTexto 6">
              <a:extLst>
                <a:ext uri="{FF2B5EF4-FFF2-40B4-BE49-F238E27FC236}">
                  <a16:creationId xmlns:a16="http://schemas.microsoft.com/office/drawing/2014/main" id="{B2F58CBB-6E83-4383-9A58-3B7EEBAC7554}"/>
                </a:ext>
              </a:extLst>
            </p:cNvPr>
            <p:cNvSpPr txBox="1"/>
            <p:nvPr/>
          </p:nvSpPr>
          <p:spPr>
            <a:xfrm>
              <a:off x="3271521" y="3142894"/>
              <a:ext cx="1574799" cy="461665"/>
            </a:xfrm>
            <a:prstGeom prst="rect">
              <a:avLst/>
            </a:prstGeom>
            <a:noFill/>
          </p:spPr>
          <p:txBody>
            <a:bodyPr wrap="square" rtlCol="0">
              <a:spAutoFit/>
            </a:bodyPr>
            <a:lstStyle/>
            <a:p>
              <a:pPr algn="ctr"/>
              <a:r>
                <a:rPr lang="pt-BR" sz="2400" b="1" dirty="0">
                  <a:solidFill>
                    <a:schemeClr val="bg1"/>
                  </a:solidFill>
                  <a:latin typeface="+mj-lt"/>
                </a:rPr>
                <a:t>Título 1</a:t>
              </a:r>
            </a:p>
          </p:txBody>
        </p:sp>
      </p:grpSp>
      <p:grpSp>
        <p:nvGrpSpPr>
          <p:cNvPr id="9" name="Agrupar 8">
            <a:extLst>
              <a:ext uri="{FF2B5EF4-FFF2-40B4-BE49-F238E27FC236}">
                <a16:creationId xmlns:a16="http://schemas.microsoft.com/office/drawing/2014/main" id="{3C4A85A7-9268-8347-0642-49311F5A5A4C}"/>
              </a:ext>
            </a:extLst>
          </p:cNvPr>
          <p:cNvGrpSpPr/>
          <p:nvPr/>
        </p:nvGrpSpPr>
        <p:grpSpPr>
          <a:xfrm>
            <a:off x="4281593" y="2326640"/>
            <a:ext cx="1574800" cy="1574800"/>
            <a:chOff x="3271520" y="2265680"/>
            <a:chExt cx="1574800" cy="1574800"/>
          </a:xfrm>
        </p:grpSpPr>
        <p:sp>
          <p:nvSpPr>
            <p:cNvPr id="10" name="Retângulo 9">
              <a:extLst>
                <a:ext uri="{FF2B5EF4-FFF2-40B4-BE49-F238E27FC236}">
                  <a16:creationId xmlns:a16="http://schemas.microsoft.com/office/drawing/2014/main" id="{A34C866A-16FD-23E4-9890-D4EB3019F6EA}"/>
                </a:ext>
              </a:extLst>
            </p:cNvPr>
            <p:cNvSpPr/>
            <p:nvPr/>
          </p:nvSpPr>
          <p:spPr>
            <a:xfrm>
              <a:off x="3271520" y="2265680"/>
              <a:ext cx="1574800" cy="157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CaixaDeTexto 10">
              <a:extLst>
                <a:ext uri="{FF2B5EF4-FFF2-40B4-BE49-F238E27FC236}">
                  <a16:creationId xmlns:a16="http://schemas.microsoft.com/office/drawing/2014/main" id="{763F8206-760C-8C99-7DAB-9B333DCAF8F7}"/>
                </a:ext>
              </a:extLst>
            </p:cNvPr>
            <p:cNvSpPr txBox="1"/>
            <p:nvPr/>
          </p:nvSpPr>
          <p:spPr>
            <a:xfrm>
              <a:off x="3545799" y="2449290"/>
              <a:ext cx="1026243"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80%</a:t>
              </a:r>
            </a:p>
          </p:txBody>
        </p:sp>
        <p:sp>
          <p:nvSpPr>
            <p:cNvPr id="12" name="CaixaDeTexto 11">
              <a:extLst>
                <a:ext uri="{FF2B5EF4-FFF2-40B4-BE49-F238E27FC236}">
                  <a16:creationId xmlns:a16="http://schemas.microsoft.com/office/drawing/2014/main" id="{6977E021-724A-94C9-F083-FBB294C920EF}"/>
                </a:ext>
              </a:extLst>
            </p:cNvPr>
            <p:cNvSpPr txBox="1"/>
            <p:nvPr/>
          </p:nvSpPr>
          <p:spPr>
            <a:xfrm>
              <a:off x="3271521" y="3142894"/>
              <a:ext cx="1574799" cy="461665"/>
            </a:xfrm>
            <a:prstGeom prst="rect">
              <a:avLst/>
            </a:prstGeom>
            <a:noFill/>
          </p:spPr>
          <p:txBody>
            <a:bodyPr wrap="square" rtlCol="0">
              <a:spAutoFit/>
            </a:bodyPr>
            <a:lstStyle/>
            <a:p>
              <a:pPr algn="ctr"/>
              <a:r>
                <a:rPr lang="pt-BR" sz="2400" b="1" dirty="0">
                  <a:solidFill>
                    <a:schemeClr val="bg1"/>
                  </a:solidFill>
                  <a:latin typeface="+mj-lt"/>
                </a:rPr>
                <a:t>Título 2</a:t>
              </a:r>
            </a:p>
          </p:txBody>
        </p:sp>
      </p:grpSp>
      <p:grpSp>
        <p:nvGrpSpPr>
          <p:cNvPr id="13" name="Agrupar 12">
            <a:extLst>
              <a:ext uri="{FF2B5EF4-FFF2-40B4-BE49-F238E27FC236}">
                <a16:creationId xmlns:a16="http://schemas.microsoft.com/office/drawing/2014/main" id="{C41B12A4-9CFE-BD3D-FBA3-B6C9EAD3060F}"/>
              </a:ext>
            </a:extLst>
          </p:cNvPr>
          <p:cNvGrpSpPr/>
          <p:nvPr/>
        </p:nvGrpSpPr>
        <p:grpSpPr>
          <a:xfrm>
            <a:off x="6335606" y="2326640"/>
            <a:ext cx="1574800" cy="1574800"/>
            <a:chOff x="3271520" y="2265680"/>
            <a:chExt cx="1574800" cy="1574800"/>
          </a:xfrm>
        </p:grpSpPr>
        <p:sp>
          <p:nvSpPr>
            <p:cNvPr id="14" name="Retângulo 13">
              <a:extLst>
                <a:ext uri="{FF2B5EF4-FFF2-40B4-BE49-F238E27FC236}">
                  <a16:creationId xmlns:a16="http://schemas.microsoft.com/office/drawing/2014/main" id="{117B11DE-423F-5837-D8FA-9A7FE8FFDE47}"/>
                </a:ext>
              </a:extLst>
            </p:cNvPr>
            <p:cNvSpPr/>
            <p:nvPr/>
          </p:nvSpPr>
          <p:spPr>
            <a:xfrm>
              <a:off x="3271520" y="2265680"/>
              <a:ext cx="1574800" cy="1574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CaixaDeTexto 14">
              <a:extLst>
                <a:ext uri="{FF2B5EF4-FFF2-40B4-BE49-F238E27FC236}">
                  <a16:creationId xmlns:a16="http://schemas.microsoft.com/office/drawing/2014/main" id="{31F442CF-CCD3-24DB-8CAB-AE242CE4D0A7}"/>
                </a:ext>
              </a:extLst>
            </p:cNvPr>
            <p:cNvSpPr txBox="1"/>
            <p:nvPr/>
          </p:nvSpPr>
          <p:spPr>
            <a:xfrm>
              <a:off x="3543395" y="2449290"/>
              <a:ext cx="1031051"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20%</a:t>
              </a:r>
            </a:p>
          </p:txBody>
        </p:sp>
        <p:sp>
          <p:nvSpPr>
            <p:cNvPr id="16" name="CaixaDeTexto 15">
              <a:extLst>
                <a:ext uri="{FF2B5EF4-FFF2-40B4-BE49-F238E27FC236}">
                  <a16:creationId xmlns:a16="http://schemas.microsoft.com/office/drawing/2014/main" id="{E2E569D5-E81E-B34D-FFF8-F18BC77A2A23}"/>
                </a:ext>
              </a:extLst>
            </p:cNvPr>
            <p:cNvSpPr txBox="1"/>
            <p:nvPr/>
          </p:nvSpPr>
          <p:spPr>
            <a:xfrm>
              <a:off x="3271521" y="3142894"/>
              <a:ext cx="1574799" cy="461665"/>
            </a:xfrm>
            <a:prstGeom prst="rect">
              <a:avLst/>
            </a:prstGeom>
            <a:noFill/>
          </p:spPr>
          <p:txBody>
            <a:bodyPr wrap="square" rtlCol="0">
              <a:spAutoFit/>
            </a:bodyPr>
            <a:lstStyle/>
            <a:p>
              <a:pPr algn="ctr"/>
              <a:r>
                <a:rPr lang="pt-BR" sz="2400" b="1" dirty="0">
                  <a:solidFill>
                    <a:schemeClr val="bg1"/>
                  </a:solidFill>
                  <a:latin typeface="+mj-lt"/>
                </a:rPr>
                <a:t>Título 3</a:t>
              </a:r>
            </a:p>
          </p:txBody>
        </p:sp>
      </p:grpSp>
      <p:grpSp>
        <p:nvGrpSpPr>
          <p:cNvPr id="17" name="Agrupar 16">
            <a:extLst>
              <a:ext uri="{FF2B5EF4-FFF2-40B4-BE49-F238E27FC236}">
                <a16:creationId xmlns:a16="http://schemas.microsoft.com/office/drawing/2014/main" id="{6C756368-927D-946A-02C1-047339954B88}"/>
              </a:ext>
            </a:extLst>
          </p:cNvPr>
          <p:cNvGrpSpPr/>
          <p:nvPr/>
        </p:nvGrpSpPr>
        <p:grpSpPr>
          <a:xfrm>
            <a:off x="8389620" y="2326640"/>
            <a:ext cx="1574800" cy="1574800"/>
            <a:chOff x="3271520" y="2265680"/>
            <a:chExt cx="1574800" cy="1574800"/>
          </a:xfrm>
        </p:grpSpPr>
        <p:sp>
          <p:nvSpPr>
            <p:cNvPr id="18" name="Retângulo 17">
              <a:extLst>
                <a:ext uri="{FF2B5EF4-FFF2-40B4-BE49-F238E27FC236}">
                  <a16:creationId xmlns:a16="http://schemas.microsoft.com/office/drawing/2014/main" id="{C6A8D73A-DF1E-5D0E-BFB0-39B01E0CA671}"/>
                </a:ext>
              </a:extLst>
            </p:cNvPr>
            <p:cNvSpPr/>
            <p:nvPr/>
          </p:nvSpPr>
          <p:spPr>
            <a:xfrm>
              <a:off x="3271520" y="2265680"/>
              <a:ext cx="1574800" cy="1574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 name="CaixaDeTexto 18">
              <a:extLst>
                <a:ext uri="{FF2B5EF4-FFF2-40B4-BE49-F238E27FC236}">
                  <a16:creationId xmlns:a16="http://schemas.microsoft.com/office/drawing/2014/main" id="{BFC74ED9-3A99-4014-2843-F3B9E3421B9F}"/>
                </a:ext>
              </a:extLst>
            </p:cNvPr>
            <p:cNvSpPr txBox="1"/>
            <p:nvPr/>
          </p:nvSpPr>
          <p:spPr>
            <a:xfrm>
              <a:off x="3550608" y="2449290"/>
              <a:ext cx="1016625"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50%</a:t>
              </a:r>
            </a:p>
          </p:txBody>
        </p:sp>
        <p:sp>
          <p:nvSpPr>
            <p:cNvPr id="20" name="CaixaDeTexto 19">
              <a:extLst>
                <a:ext uri="{FF2B5EF4-FFF2-40B4-BE49-F238E27FC236}">
                  <a16:creationId xmlns:a16="http://schemas.microsoft.com/office/drawing/2014/main" id="{A945F24C-686D-91C9-9E3D-21701AD00DA6}"/>
                </a:ext>
              </a:extLst>
            </p:cNvPr>
            <p:cNvSpPr txBox="1"/>
            <p:nvPr/>
          </p:nvSpPr>
          <p:spPr>
            <a:xfrm>
              <a:off x="3271521" y="3142894"/>
              <a:ext cx="1574799" cy="461665"/>
            </a:xfrm>
            <a:prstGeom prst="rect">
              <a:avLst/>
            </a:prstGeom>
            <a:noFill/>
          </p:spPr>
          <p:txBody>
            <a:bodyPr wrap="square" rtlCol="0">
              <a:spAutoFit/>
            </a:bodyPr>
            <a:lstStyle/>
            <a:p>
              <a:pPr algn="ctr"/>
              <a:r>
                <a:rPr lang="pt-BR" sz="2400" b="1" dirty="0">
                  <a:solidFill>
                    <a:schemeClr val="bg1"/>
                  </a:solidFill>
                  <a:latin typeface="+mj-lt"/>
                </a:rPr>
                <a:t>Título 4</a:t>
              </a:r>
            </a:p>
          </p:txBody>
        </p:sp>
      </p:grpSp>
      <p:grpSp>
        <p:nvGrpSpPr>
          <p:cNvPr id="21" name="Agrupar 20">
            <a:extLst>
              <a:ext uri="{FF2B5EF4-FFF2-40B4-BE49-F238E27FC236}">
                <a16:creationId xmlns:a16="http://schemas.microsoft.com/office/drawing/2014/main" id="{47F870D8-8BE0-6150-D625-14F26677197F}"/>
              </a:ext>
            </a:extLst>
          </p:cNvPr>
          <p:cNvGrpSpPr/>
          <p:nvPr/>
        </p:nvGrpSpPr>
        <p:grpSpPr>
          <a:xfrm>
            <a:off x="2227580" y="4268005"/>
            <a:ext cx="1574800" cy="1574800"/>
            <a:chOff x="3271520" y="2265680"/>
            <a:chExt cx="1574800" cy="1574800"/>
          </a:xfrm>
        </p:grpSpPr>
        <p:sp>
          <p:nvSpPr>
            <p:cNvPr id="22" name="Retângulo 21">
              <a:extLst>
                <a:ext uri="{FF2B5EF4-FFF2-40B4-BE49-F238E27FC236}">
                  <a16:creationId xmlns:a16="http://schemas.microsoft.com/office/drawing/2014/main" id="{78371BA8-9FF2-2357-9D3B-C1E102834AC3}"/>
                </a:ext>
              </a:extLst>
            </p:cNvPr>
            <p:cNvSpPr/>
            <p:nvPr/>
          </p:nvSpPr>
          <p:spPr>
            <a:xfrm>
              <a:off x="3271520" y="2265680"/>
              <a:ext cx="1574800" cy="1574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CaixaDeTexto 22">
              <a:extLst>
                <a:ext uri="{FF2B5EF4-FFF2-40B4-BE49-F238E27FC236}">
                  <a16:creationId xmlns:a16="http://schemas.microsoft.com/office/drawing/2014/main" id="{DF0D0106-D5CF-5C61-6573-67B3090C8EE0}"/>
                </a:ext>
              </a:extLst>
            </p:cNvPr>
            <p:cNvSpPr txBox="1"/>
            <p:nvPr/>
          </p:nvSpPr>
          <p:spPr>
            <a:xfrm>
              <a:off x="3546601" y="2449290"/>
              <a:ext cx="1024639"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30%</a:t>
              </a:r>
            </a:p>
          </p:txBody>
        </p:sp>
        <p:sp>
          <p:nvSpPr>
            <p:cNvPr id="24" name="CaixaDeTexto 23">
              <a:extLst>
                <a:ext uri="{FF2B5EF4-FFF2-40B4-BE49-F238E27FC236}">
                  <a16:creationId xmlns:a16="http://schemas.microsoft.com/office/drawing/2014/main" id="{6266AB32-9DAD-18DE-F25B-6FA46DA91F03}"/>
                </a:ext>
              </a:extLst>
            </p:cNvPr>
            <p:cNvSpPr txBox="1"/>
            <p:nvPr/>
          </p:nvSpPr>
          <p:spPr>
            <a:xfrm>
              <a:off x="3271521" y="3142894"/>
              <a:ext cx="1574799" cy="461665"/>
            </a:xfrm>
            <a:prstGeom prst="rect">
              <a:avLst/>
            </a:prstGeom>
            <a:noFill/>
          </p:spPr>
          <p:txBody>
            <a:bodyPr wrap="square" rtlCol="0">
              <a:spAutoFit/>
            </a:bodyPr>
            <a:lstStyle/>
            <a:p>
              <a:pPr algn="ctr"/>
              <a:r>
                <a:rPr lang="pt-BR" sz="2400" b="1" dirty="0">
                  <a:solidFill>
                    <a:schemeClr val="bg1"/>
                  </a:solidFill>
                  <a:latin typeface="+mj-lt"/>
                </a:rPr>
                <a:t>Título 5</a:t>
              </a:r>
            </a:p>
          </p:txBody>
        </p:sp>
      </p:grpSp>
      <p:grpSp>
        <p:nvGrpSpPr>
          <p:cNvPr id="25" name="Agrupar 24">
            <a:extLst>
              <a:ext uri="{FF2B5EF4-FFF2-40B4-BE49-F238E27FC236}">
                <a16:creationId xmlns:a16="http://schemas.microsoft.com/office/drawing/2014/main" id="{CD7BFE13-26B5-C618-0E41-FB6001371FC6}"/>
              </a:ext>
            </a:extLst>
          </p:cNvPr>
          <p:cNvGrpSpPr/>
          <p:nvPr/>
        </p:nvGrpSpPr>
        <p:grpSpPr>
          <a:xfrm>
            <a:off x="4281593" y="4268005"/>
            <a:ext cx="1574800" cy="1574800"/>
            <a:chOff x="3271520" y="2265680"/>
            <a:chExt cx="1574800" cy="1574800"/>
          </a:xfrm>
        </p:grpSpPr>
        <p:sp>
          <p:nvSpPr>
            <p:cNvPr id="26" name="Retângulo 25">
              <a:extLst>
                <a:ext uri="{FF2B5EF4-FFF2-40B4-BE49-F238E27FC236}">
                  <a16:creationId xmlns:a16="http://schemas.microsoft.com/office/drawing/2014/main" id="{A8A05400-0048-DB8B-C27E-E8685CD31A7C}"/>
                </a:ext>
              </a:extLst>
            </p:cNvPr>
            <p:cNvSpPr/>
            <p:nvPr/>
          </p:nvSpPr>
          <p:spPr>
            <a:xfrm>
              <a:off x="3271520" y="2265680"/>
              <a:ext cx="1574800" cy="1574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7" name="CaixaDeTexto 26">
              <a:extLst>
                <a:ext uri="{FF2B5EF4-FFF2-40B4-BE49-F238E27FC236}">
                  <a16:creationId xmlns:a16="http://schemas.microsoft.com/office/drawing/2014/main" id="{B01EBB00-982C-2746-983A-A9CA57488098}"/>
                </a:ext>
              </a:extLst>
            </p:cNvPr>
            <p:cNvSpPr txBox="1"/>
            <p:nvPr/>
          </p:nvSpPr>
          <p:spPr>
            <a:xfrm>
              <a:off x="3553814" y="2449290"/>
              <a:ext cx="1010213"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10%</a:t>
              </a:r>
            </a:p>
          </p:txBody>
        </p:sp>
        <p:sp>
          <p:nvSpPr>
            <p:cNvPr id="28" name="CaixaDeTexto 27">
              <a:extLst>
                <a:ext uri="{FF2B5EF4-FFF2-40B4-BE49-F238E27FC236}">
                  <a16:creationId xmlns:a16="http://schemas.microsoft.com/office/drawing/2014/main" id="{EF7B3094-24CE-19A1-6917-B33BF454C10C}"/>
                </a:ext>
              </a:extLst>
            </p:cNvPr>
            <p:cNvSpPr txBox="1"/>
            <p:nvPr/>
          </p:nvSpPr>
          <p:spPr>
            <a:xfrm>
              <a:off x="3271521" y="3142894"/>
              <a:ext cx="1574799" cy="461665"/>
            </a:xfrm>
            <a:prstGeom prst="rect">
              <a:avLst/>
            </a:prstGeom>
            <a:noFill/>
          </p:spPr>
          <p:txBody>
            <a:bodyPr wrap="square" rtlCol="0">
              <a:spAutoFit/>
            </a:bodyPr>
            <a:lstStyle/>
            <a:p>
              <a:pPr algn="ctr"/>
              <a:r>
                <a:rPr lang="pt-BR" sz="2400" b="1" dirty="0">
                  <a:solidFill>
                    <a:schemeClr val="bg1"/>
                  </a:solidFill>
                  <a:latin typeface="+mj-lt"/>
                </a:rPr>
                <a:t>Título 6</a:t>
              </a:r>
            </a:p>
          </p:txBody>
        </p:sp>
      </p:grpSp>
      <p:grpSp>
        <p:nvGrpSpPr>
          <p:cNvPr id="29" name="Agrupar 28">
            <a:extLst>
              <a:ext uri="{FF2B5EF4-FFF2-40B4-BE49-F238E27FC236}">
                <a16:creationId xmlns:a16="http://schemas.microsoft.com/office/drawing/2014/main" id="{3A85D0ED-E269-2074-C317-B0F797068D0D}"/>
              </a:ext>
            </a:extLst>
          </p:cNvPr>
          <p:cNvGrpSpPr/>
          <p:nvPr/>
        </p:nvGrpSpPr>
        <p:grpSpPr>
          <a:xfrm>
            <a:off x="6335606" y="4268005"/>
            <a:ext cx="1574800" cy="1574800"/>
            <a:chOff x="3271520" y="2265680"/>
            <a:chExt cx="1574800" cy="1574800"/>
          </a:xfrm>
        </p:grpSpPr>
        <p:sp>
          <p:nvSpPr>
            <p:cNvPr id="30" name="Retângulo 29">
              <a:extLst>
                <a:ext uri="{FF2B5EF4-FFF2-40B4-BE49-F238E27FC236}">
                  <a16:creationId xmlns:a16="http://schemas.microsoft.com/office/drawing/2014/main" id="{9DF36A7A-58C4-E5C0-4326-C085C2BD42CF}"/>
                </a:ext>
              </a:extLst>
            </p:cNvPr>
            <p:cNvSpPr/>
            <p:nvPr/>
          </p:nvSpPr>
          <p:spPr>
            <a:xfrm>
              <a:off x="3271520" y="2265680"/>
              <a:ext cx="1574800" cy="157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1" name="CaixaDeTexto 30">
              <a:extLst>
                <a:ext uri="{FF2B5EF4-FFF2-40B4-BE49-F238E27FC236}">
                  <a16:creationId xmlns:a16="http://schemas.microsoft.com/office/drawing/2014/main" id="{D813A176-955D-B91A-4F79-2CCAC715D544}"/>
                </a:ext>
              </a:extLst>
            </p:cNvPr>
            <p:cNvSpPr txBox="1"/>
            <p:nvPr/>
          </p:nvSpPr>
          <p:spPr>
            <a:xfrm>
              <a:off x="3544196" y="2449290"/>
              <a:ext cx="1029449"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70%</a:t>
              </a:r>
            </a:p>
          </p:txBody>
        </p:sp>
        <p:sp>
          <p:nvSpPr>
            <p:cNvPr id="32" name="CaixaDeTexto 31">
              <a:extLst>
                <a:ext uri="{FF2B5EF4-FFF2-40B4-BE49-F238E27FC236}">
                  <a16:creationId xmlns:a16="http://schemas.microsoft.com/office/drawing/2014/main" id="{7EADE1C1-3377-E35C-1B39-69F02559585B}"/>
                </a:ext>
              </a:extLst>
            </p:cNvPr>
            <p:cNvSpPr txBox="1"/>
            <p:nvPr/>
          </p:nvSpPr>
          <p:spPr>
            <a:xfrm>
              <a:off x="3271521" y="3142894"/>
              <a:ext cx="1574799" cy="461665"/>
            </a:xfrm>
            <a:prstGeom prst="rect">
              <a:avLst/>
            </a:prstGeom>
            <a:noFill/>
          </p:spPr>
          <p:txBody>
            <a:bodyPr wrap="square" rtlCol="0">
              <a:spAutoFit/>
            </a:bodyPr>
            <a:lstStyle/>
            <a:p>
              <a:pPr algn="ctr"/>
              <a:r>
                <a:rPr lang="pt-BR" sz="2400" b="1" dirty="0">
                  <a:solidFill>
                    <a:schemeClr val="bg1"/>
                  </a:solidFill>
                  <a:latin typeface="+mj-lt"/>
                </a:rPr>
                <a:t>Título 7</a:t>
              </a:r>
            </a:p>
          </p:txBody>
        </p:sp>
      </p:grpSp>
      <p:grpSp>
        <p:nvGrpSpPr>
          <p:cNvPr id="33" name="Agrupar 32">
            <a:extLst>
              <a:ext uri="{FF2B5EF4-FFF2-40B4-BE49-F238E27FC236}">
                <a16:creationId xmlns:a16="http://schemas.microsoft.com/office/drawing/2014/main" id="{6A4135C6-817E-EDC6-D2DC-D4126DB74841}"/>
              </a:ext>
            </a:extLst>
          </p:cNvPr>
          <p:cNvGrpSpPr/>
          <p:nvPr/>
        </p:nvGrpSpPr>
        <p:grpSpPr>
          <a:xfrm>
            <a:off x="8389620" y="4268005"/>
            <a:ext cx="1574800" cy="1574800"/>
            <a:chOff x="3271520" y="2265680"/>
            <a:chExt cx="1574800" cy="1574800"/>
          </a:xfrm>
        </p:grpSpPr>
        <p:sp>
          <p:nvSpPr>
            <p:cNvPr id="34" name="Retângulo 33">
              <a:extLst>
                <a:ext uri="{FF2B5EF4-FFF2-40B4-BE49-F238E27FC236}">
                  <a16:creationId xmlns:a16="http://schemas.microsoft.com/office/drawing/2014/main" id="{F7FC3C26-A167-1C91-0821-E2A45C9622AC}"/>
                </a:ext>
              </a:extLst>
            </p:cNvPr>
            <p:cNvSpPr/>
            <p:nvPr/>
          </p:nvSpPr>
          <p:spPr>
            <a:xfrm>
              <a:off x="3271520" y="2265680"/>
              <a:ext cx="1574800" cy="157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CaixaDeTexto 34">
              <a:extLst>
                <a:ext uri="{FF2B5EF4-FFF2-40B4-BE49-F238E27FC236}">
                  <a16:creationId xmlns:a16="http://schemas.microsoft.com/office/drawing/2014/main" id="{9AAEEEA9-F360-5F10-A6E1-233BC17AA92D}"/>
                </a:ext>
              </a:extLst>
            </p:cNvPr>
            <p:cNvSpPr txBox="1"/>
            <p:nvPr/>
          </p:nvSpPr>
          <p:spPr>
            <a:xfrm>
              <a:off x="3540990" y="2449290"/>
              <a:ext cx="1035861"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60%</a:t>
              </a:r>
            </a:p>
          </p:txBody>
        </p:sp>
        <p:sp>
          <p:nvSpPr>
            <p:cNvPr id="36" name="CaixaDeTexto 35">
              <a:extLst>
                <a:ext uri="{FF2B5EF4-FFF2-40B4-BE49-F238E27FC236}">
                  <a16:creationId xmlns:a16="http://schemas.microsoft.com/office/drawing/2014/main" id="{D0F262C6-1430-1F34-5ADE-82E32C944D38}"/>
                </a:ext>
              </a:extLst>
            </p:cNvPr>
            <p:cNvSpPr txBox="1"/>
            <p:nvPr/>
          </p:nvSpPr>
          <p:spPr>
            <a:xfrm>
              <a:off x="3271521" y="3142894"/>
              <a:ext cx="1574799" cy="461665"/>
            </a:xfrm>
            <a:prstGeom prst="rect">
              <a:avLst/>
            </a:prstGeom>
            <a:noFill/>
          </p:spPr>
          <p:txBody>
            <a:bodyPr wrap="square" rtlCol="0">
              <a:spAutoFit/>
            </a:bodyPr>
            <a:lstStyle/>
            <a:p>
              <a:pPr algn="ctr"/>
              <a:r>
                <a:rPr lang="pt-BR" sz="2400" b="1" dirty="0">
                  <a:solidFill>
                    <a:schemeClr val="bg1"/>
                  </a:solidFill>
                  <a:latin typeface="+mj-lt"/>
                </a:rPr>
                <a:t>Título 8</a:t>
              </a:r>
            </a:p>
          </p:txBody>
        </p:sp>
      </p:grpSp>
      <p:grpSp>
        <p:nvGrpSpPr>
          <p:cNvPr id="38" name="Agrupar 37">
            <a:extLst>
              <a:ext uri="{FF2B5EF4-FFF2-40B4-BE49-F238E27FC236}">
                <a16:creationId xmlns:a16="http://schemas.microsoft.com/office/drawing/2014/main" id="{EB81C7A4-6ED7-8CEF-6E1E-078CF280B0D3}"/>
              </a:ext>
            </a:extLst>
          </p:cNvPr>
          <p:cNvGrpSpPr/>
          <p:nvPr/>
        </p:nvGrpSpPr>
        <p:grpSpPr>
          <a:xfrm>
            <a:off x="-2" y="6545576"/>
            <a:ext cx="3241042" cy="206041"/>
            <a:chOff x="-2" y="6545576"/>
            <a:chExt cx="3241042" cy="206041"/>
          </a:xfrm>
        </p:grpSpPr>
        <p:sp>
          <p:nvSpPr>
            <p:cNvPr id="39" name="Fluxograma: Entrada Manual 38">
              <a:extLst>
                <a:ext uri="{FF2B5EF4-FFF2-40B4-BE49-F238E27FC236}">
                  <a16:creationId xmlns:a16="http://schemas.microsoft.com/office/drawing/2014/main" id="{EDFC601E-0B86-BC53-8A5B-9F40D3E558A9}"/>
                </a:ext>
              </a:extLst>
            </p:cNvPr>
            <p:cNvSpPr/>
            <p:nvPr/>
          </p:nvSpPr>
          <p:spPr>
            <a:xfrm rot="5400000">
              <a:off x="340210" y="6205368"/>
              <a:ext cx="206037" cy="886461"/>
            </a:xfrm>
            <a:prstGeom prst="flowChartManualInput">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5"/>
                </a:solidFill>
              </a:endParaRPr>
            </a:p>
          </p:txBody>
        </p:sp>
        <p:sp>
          <p:nvSpPr>
            <p:cNvPr id="40" name="Paralelogramo 39">
              <a:extLst>
                <a:ext uri="{FF2B5EF4-FFF2-40B4-BE49-F238E27FC236}">
                  <a16:creationId xmlns:a16="http://schemas.microsoft.com/office/drawing/2014/main" id="{91A3AA86-1EFE-ADAA-3AB5-DF4F35F9B717}"/>
                </a:ext>
              </a:extLst>
            </p:cNvPr>
            <p:cNvSpPr/>
            <p:nvPr/>
          </p:nvSpPr>
          <p:spPr>
            <a:xfrm flipV="1">
              <a:off x="383540" y="6545576"/>
              <a:ext cx="2857500" cy="206038"/>
            </a:xfrm>
            <a:prstGeom prst="parallelogram">
              <a:avLst>
                <a:gd name="adj" fmla="val 67136"/>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2"/>
                </a:solidFill>
              </a:endParaRPr>
            </a:p>
          </p:txBody>
        </p:sp>
      </p:grpSp>
      <p:sp>
        <p:nvSpPr>
          <p:cNvPr id="41" name="Círculo: Vazio 40">
            <a:extLst>
              <a:ext uri="{FF2B5EF4-FFF2-40B4-BE49-F238E27FC236}">
                <a16:creationId xmlns:a16="http://schemas.microsoft.com/office/drawing/2014/main" id="{79D93837-22F9-0AB0-699B-8D0C8206D81B}"/>
              </a:ext>
            </a:extLst>
          </p:cNvPr>
          <p:cNvSpPr/>
          <p:nvPr/>
        </p:nvSpPr>
        <p:spPr>
          <a:xfrm>
            <a:off x="11608181" y="6300339"/>
            <a:ext cx="490474" cy="490474"/>
          </a:xfrm>
          <a:prstGeom prst="donut">
            <a:avLst>
              <a:gd name="adj" fmla="val 745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nvGrpSpPr>
          <p:cNvPr id="42" name="Agrupar 41">
            <a:extLst>
              <a:ext uri="{FF2B5EF4-FFF2-40B4-BE49-F238E27FC236}">
                <a16:creationId xmlns:a16="http://schemas.microsoft.com/office/drawing/2014/main" id="{61D2B775-D108-CA99-2FEA-925EF28166E2}"/>
              </a:ext>
            </a:extLst>
          </p:cNvPr>
          <p:cNvGrpSpPr/>
          <p:nvPr/>
        </p:nvGrpSpPr>
        <p:grpSpPr>
          <a:xfrm>
            <a:off x="-2" y="350519"/>
            <a:ext cx="12018519" cy="488274"/>
            <a:chOff x="-2" y="350519"/>
            <a:chExt cx="12018519" cy="488274"/>
          </a:xfrm>
        </p:grpSpPr>
        <p:sp>
          <p:nvSpPr>
            <p:cNvPr id="43" name="Fluxograma: Entrada Manual 42">
              <a:extLst>
                <a:ext uri="{FF2B5EF4-FFF2-40B4-BE49-F238E27FC236}">
                  <a16:creationId xmlns:a16="http://schemas.microsoft.com/office/drawing/2014/main" id="{0FED9CE6-5031-B201-A7B9-0FF713335277}"/>
                </a:ext>
              </a:extLst>
            </p:cNvPr>
            <p:cNvSpPr/>
            <p:nvPr/>
          </p:nvSpPr>
          <p:spPr>
            <a:xfrm rot="5400000">
              <a:off x="401658" y="-51140"/>
              <a:ext cx="488273" cy="1291593"/>
            </a:xfrm>
            <a:prstGeom prst="flowChartManualInpu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44" name="Paralelogramo 43">
              <a:extLst>
                <a:ext uri="{FF2B5EF4-FFF2-40B4-BE49-F238E27FC236}">
                  <a16:creationId xmlns:a16="http://schemas.microsoft.com/office/drawing/2014/main" id="{9088C6DB-B1F1-749F-8D65-7192903A892E}"/>
                </a:ext>
              </a:extLst>
            </p:cNvPr>
            <p:cNvSpPr/>
            <p:nvPr/>
          </p:nvSpPr>
          <p:spPr>
            <a:xfrm flipV="1">
              <a:off x="657225" y="350519"/>
              <a:ext cx="506730" cy="302895"/>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45" name="Paralelogramo 44">
              <a:extLst>
                <a:ext uri="{FF2B5EF4-FFF2-40B4-BE49-F238E27FC236}">
                  <a16:creationId xmlns:a16="http://schemas.microsoft.com/office/drawing/2014/main" id="{053DB910-84EA-B482-E85A-3D4BFEEC3DD3}"/>
                </a:ext>
              </a:extLst>
            </p:cNvPr>
            <p:cNvSpPr/>
            <p:nvPr/>
          </p:nvSpPr>
          <p:spPr>
            <a:xfrm flipV="1">
              <a:off x="1047749" y="527683"/>
              <a:ext cx="485775" cy="311107"/>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46" name="Paralelogramo 45">
              <a:extLst>
                <a:ext uri="{FF2B5EF4-FFF2-40B4-BE49-F238E27FC236}">
                  <a16:creationId xmlns:a16="http://schemas.microsoft.com/office/drawing/2014/main" id="{24C3FDD4-27D9-65FF-2349-65F5BF96F676}"/>
                </a:ext>
              </a:extLst>
            </p:cNvPr>
            <p:cNvSpPr/>
            <p:nvPr/>
          </p:nvSpPr>
          <p:spPr>
            <a:xfrm flipV="1">
              <a:off x="1291590" y="754601"/>
              <a:ext cx="10243185" cy="84186"/>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47" name="Paralelogramo 46">
              <a:extLst>
                <a:ext uri="{FF2B5EF4-FFF2-40B4-BE49-F238E27FC236}">
                  <a16:creationId xmlns:a16="http://schemas.microsoft.com/office/drawing/2014/main" id="{2EFF9137-36B7-56E4-8DDC-4ED3FFF66C37}"/>
                </a:ext>
              </a:extLst>
            </p:cNvPr>
            <p:cNvSpPr/>
            <p:nvPr/>
          </p:nvSpPr>
          <p:spPr>
            <a:xfrm flipV="1">
              <a:off x="11397487" y="350520"/>
              <a:ext cx="621030" cy="488272"/>
            </a:xfrm>
            <a:prstGeom prst="parallelogram">
              <a:avLst>
                <a:gd name="adj" fmla="val 67136"/>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48" name="Paralelogramo 47">
              <a:extLst>
                <a:ext uri="{FF2B5EF4-FFF2-40B4-BE49-F238E27FC236}">
                  <a16:creationId xmlns:a16="http://schemas.microsoft.com/office/drawing/2014/main" id="{6D71F6C3-F575-1F89-C7F5-17A4B9A132C2}"/>
                </a:ext>
              </a:extLst>
            </p:cNvPr>
            <p:cNvSpPr/>
            <p:nvPr/>
          </p:nvSpPr>
          <p:spPr>
            <a:xfrm flipV="1">
              <a:off x="784860" y="350520"/>
              <a:ext cx="621030" cy="488272"/>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sp>
        <p:nvSpPr>
          <p:cNvPr id="49" name="CaixaDeTexto 48">
            <a:extLst>
              <a:ext uri="{FF2B5EF4-FFF2-40B4-BE49-F238E27FC236}">
                <a16:creationId xmlns:a16="http://schemas.microsoft.com/office/drawing/2014/main" id="{9934F328-71B5-5B85-8FA2-3E40634C536F}"/>
              </a:ext>
            </a:extLst>
          </p:cNvPr>
          <p:cNvSpPr txBox="1"/>
          <p:nvPr/>
        </p:nvSpPr>
        <p:spPr>
          <a:xfrm>
            <a:off x="11710590" y="6391687"/>
            <a:ext cx="285655" cy="307777"/>
          </a:xfrm>
          <a:prstGeom prst="rect">
            <a:avLst/>
          </a:prstGeom>
          <a:noFill/>
        </p:spPr>
        <p:txBody>
          <a:bodyPr wrap="none" rtlCol="0" anchor="ctr">
            <a:spAutoFit/>
          </a:bodyPr>
          <a:lstStyle/>
          <a:p>
            <a:pPr algn="ctr"/>
            <a:fld id="{C5224A5A-FAC2-46AF-977A-F9429F6DA97D}" type="slidenum">
              <a:rPr lang="pt-BR" sz="1400" smtClean="0"/>
              <a:pPr algn="ctr"/>
              <a:t>15</a:t>
            </a:fld>
            <a:endParaRPr lang="pt-BR" sz="1400" dirty="0"/>
          </a:p>
        </p:txBody>
      </p:sp>
    </p:spTree>
    <p:extLst>
      <p:ext uri="{BB962C8B-B14F-4D97-AF65-F5344CB8AC3E}">
        <p14:creationId xmlns:p14="http://schemas.microsoft.com/office/powerpoint/2010/main" val="2424528016"/>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75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500" fill="hold"/>
                                        <p:tgtEl>
                                          <p:spTgt spid="21"/>
                                        </p:tgtEl>
                                        <p:attrNameLst>
                                          <p:attrName>ppt_x</p:attrName>
                                        </p:attrNameLst>
                                      </p:cBhvr>
                                      <p:tavLst>
                                        <p:tav tm="0">
                                          <p:val>
                                            <p:strVal val="#ppt_x"/>
                                          </p:val>
                                        </p:tav>
                                        <p:tav tm="100000">
                                          <p:val>
                                            <p:strVal val="#ppt_x"/>
                                          </p:val>
                                        </p:tav>
                                      </p:tavLst>
                                    </p:anim>
                                    <p:anim calcmode="lin" valueType="num">
                                      <p:cBhvr additive="base">
                                        <p:cTn id="24" dur="500" fill="hold"/>
                                        <p:tgtEl>
                                          <p:spTgt spid="21"/>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125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fill="hold"/>
                                        <p:tgtEl>
                                          <p:spTgt spid="25"/>
                                        </p:tgtEl>
                                        <p:attrNameLst>
                                          <p:attrName>ppt_x</p:attrName>
                                        </p:attrNameLst>
                                      </p:cBhvr>
                                      <p:tavLst>
                                        <p:tav tm="0">
                                          <p:val>
                                            <p:strVal val="#ppt_x"/>
                                          </p:val>
                                        </p:tav>
                                        <p:tav tm="100000">
                                          <p:val>
                                            <p:strVal val="#ppt_x"/>
                                          </p:val>
                                        </p:tav>
                                      </p:tavLst>
                                    </p:anim>
                                    <p:anim calcmode="lin" valueType="num">
                                      <p:cBhvr additive="base">
                                        <p:cTn id="28" dur="500" fill="hold"/>
                                        <p:tgtEl>
                                          <p:spTgt spid="25"/>
                                        </p:tgtEl>
                                        <p:attrNameLst>
                                          <p:attrName>ppt_y</p:attrName>
                                        </p:attrNameLst>
                                      </p:cBhvr>
                                      <p:tavLst>
                                        <p:tav tm="0">
                                          <p:val>
                                            <p:strVal val="1+#ppt_h/2"/>
                                          </p:val>
                                        </p:tav>
                                        <p:tav tm="100000">
                                          <p:val>
                                            <p:strVal val="#ppt_y"/>
                                          </p:val>
                                        </p:tav>
                                      </p:tavLst>
                                    </p:anim>
                                  </p:childTnLst>
                                </p:cTn>
                              </p:par>
                              <p:par>
                                <p:cTn id="29" presetID="2" presetClass="entr" presetSubtype="4" decel="100000" fill="hold" nodeType="withEffect">
                                  <p:stCondLst>
                                    <p:cond delay="1500"/>
                                  </p:stCondLst>
                                  <p:childTnLst>
                                    <p:set>
                                      <p:cBhvr>
                                        <p:cTn id="30" dur="1" fill="hold">
                                          <p:stCondLst>
                                            <p:cond delay="0"/>
                                          </p:stCondLst>
                                        </p:cTn>
                                        <p:tgtEl>
                                          <p:spTgt spid="29"/>
                                        </p:tgtEl>
                                        <p:attrNameLst>
                                          <p:attrName>style.visibility</p:attrName>
                                        </p:attrNameLst>
                                      </p:cBhvr>
                                      <p:to>
                                        <p:strVal val="visible"/>
                                      </p:to>
                                    </p:set>
                                    <p:anim calcmode="lin" valueType="num">
                                      <p:cBhvr additive="base">
                                        <p:cTn id="31" dur="500" fill="hold"/>
                                        <p:tgtEl>
                                          <p:spTgt spid="29"/>
                                        </p:tgtEl>
                                        <p:attrNameLst>
                                          <p:attrName>ppt_x</p:attrName>
                                        </p:attrNameLst>
                                      </p:cBhvr>
                                      <p:tavLst>
                                        <p:tav tm="0">
                                          <p:val>
                                            <p:strVal val="#ppt_x"/>
                                          </p:val>
                                        </p:tav>
                                        <p:tav tm="100000">
                                          <p:val>
                                            <p:strVal val="#ppt_x"/>
                                          </p:val>
                                        </p:tav>
                                      </p:tavLst>
                                    </p:anim>
                                    <p:anim calcmode="lin" valueType="num">
                                      <p:cBhvr additive="base">
                                        <p:cTn id="32" dur="500" fill="hold"/>
                                        <p:tgtEl>
                                          <p:spTgt spid="29"/>
                                        </p:tgtEl>
                                        <p:attrNameLst>
                                          <p:attrName>ppt_y</p:attrName>
                                        </p:attrNameLst>
                                      </p:cBhvr>
                                      <p:tavLst>
                                        <p:tav tm="0">
                                          <p:val>
                                            <p:strVal val="1+#ppt_h/2"/>
                                          </p:val>
                                        </p:tav>
                                        <p:tav tm="100000">
                                          <p:val>
                                            <p:strVal val="#ppt_y"/>
                                          </p:val>
                                        </p:tav>
                                      </p:tavLst>
                                    </p:anim>
                                  </p:childTnLst>
                                </p:cTn>
                              </p:par>
                              <p:par>
                                <p:cTn id="33" presetID="2" presetClass="entr" presetSubtype="4" decel="100000" fill="hold" nodeType="withEffect">
                                  <p:stCondLst>
                                    <p:cond delay="1750"/>
                                  </p:stCondLst>
                                  <p:childTnLst>
                                    <p:set>
                                      <p:cBhvr>
                                        <p:cTn id="34" dur="1" fill="hold">
                                          <p:stCondLst>
                                            <p:cond delay="0"/>
                                          </p:stCondLst>
                                        </p:cTn>
                                        <p:tgtEl>
                                          <p:spTgt spid="33"/>
                                        </p:tgtEl>
                                        <p:attrNameLst>
                                          <p:attrName>style.visibility</p:attrName>
                                        </p:attrNameLst>
                                      </p:cBhvr>
                                      <p:to>
                                        <p:strVal val="visible"/>
                                      </p:to>
                                    </p:set>
                                    <p:anim calcmode="lin" valueType="num">
                                      <p:cBhvr additive="base">
                                        <p:cTn id="35" dur="500" fill="hold"/>
                                        <p:tgtEl>
                                          <p:spTgt spid="33"/>
                                        </p:tgtEl>
                                        <p:attrNameLst>
                                          <p:attrName>ppt_x</p:attrName>
                                        </p:attrNameLst>
                                      </p:cBhvr>
                                      <p:tavLst>
                                        <p:tav tm="0">
                                          <p:val>
                                            <p:strVal val="#ppt_x"/>
                                          </p:val>
                                        </p:tav>
                                        <p:tav tm="100000">
                                          <p:val>
                                            <p:strVal val="#ppt_x"/>
                                          </p:val>
                                        </p:tav>
                                      </p:tavLst>
                                    </p:anim>
                                    <p:anim calcmode="lin" valueType="num">
                                      <p:cBhvr additive="base">
                                        <p:cTn id="36"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D94F13-0192-F67C-F888-349AB718E0E8}"/>
              </a:ext>
            </a:extLst>
          </p:cNvPr>
          <p:cNvSpPr>
            <a:spLocks noGrp="1"/>
          </p:cNvSpPr>
          <p:nvPr>
            <p:ph type="title"/>
          </p:nvPr>
        </p:nvSpPr>
        <p:spPr/>
        <p:txBody>
          <a:bodyPr>
            <a:normAutofit fontScale="90000"/>
          </a:bodyPr>
          <a:lstStyle/>
          <a:p>
            <a:pPr algn="r"/>
            <a:r>
              <a:rPr lang="pt-BR" dirty="0"/>
              <a:t>Planos</a:t>
            </a:r>
          </a:p>
        </p:txBody>
      </p:sp>
      <p:grpSp>
        <p:nvGrpSpPr>
          <p:cNvPr id="3" name="Agrupar 2">
            <a:extLst>
              <a:ext uri="{FF2B5EF4-FFF2-40B4-BE49-F238E27FC236}">
                <a16:creationId xmlns:a16="http://schemas.microsoft.com/office/drawing/2014/main" id="{4EA221F6-410C-E3A2-961C-FCE23A5F9EFC}"/>
              </a:ext>
            </a:extLst>
          </p:cNvPr>
          <p:cNvGrpSpPr/>
          <p:nvPr/>
        </p:nvGrpSpPr>
        <p:grpSpPr>
          <a:xfrm flipH="1">
            <a:off x="8950958" y="6545576"/>
            <a:ext cx="3241042" cy="206041"/>
            <a:chOff x="-2" y="6545576"/>
            <a:chExt cx="3241042" cy="206041"/>
          </a:xfrm>
        </p:grpSpPr>
        <p:sp>
          <p:nvSpPr>
            <p:cNvPr id="4" name="Fluxograma: Entrada Manual 3">
              <a:extLst>
                <a:ext uri="{FF2B5EF4-FFF2-40B4-BE49-F238E27FC236}">
                  <a16:creationId xmlns:a16="http://schemas.microsoft.com/office/drawing/2014/main" id="{02213A06-2903-5BF3-0A51-6B00FDC7E9AF}"/>
                </a:ext>
              </a:extLst>
            </p:cNvPr>
            <p:cNvSpPr/>
            <p:nvPr/>
          </p:nvSpPr>
          <p:spPr>
            <a:xfrm rot="5400000">
              <a:off x="340210" y="6205368"/>
              <a:ext cx="206037" cy="886461"/>
            </a:xfrm>
            <a:prstGeom prst="flowChartManualInput">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5"/>
                </a:solidFill>
              </a:endParaRPr>
            </a:p>
          </p:txBody>
        </p:sp>
        <p:sp>
          <p:nvSpPr>
            <p:cNvPr id="5" name="Paralelogramo 4">
              <a:extLst>
                <a:ext uri="{FF2B5EF4-FFF2-40B4-BE49-F238E27FC236}">
                  <a16:creationId xmlns:a16="http://schemas.microsoft.com/office/drawing/2014/main" id="{332D040B-C4C3-4C81-F3F7-F45EA7142D8C}"/>
                </a:ext>
              </a:extLst>
            </p:cNvPr>
            <p:cNvSpPr/>
            <p:nvPr/>
          </p:nvSpPr>
          <p:spPr>
            <a:xfrm flipH="1" flipV="1">
              <a:off x="383540" y="6545576"/>
              <a:ext cx="2857500" cy="206038"/>
            </a:xfrm>
            <a:prstGeom prst="parallelogram">
              <a:avLst>
                <a:gd name="adj" fmla="val 67136"/>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2"/>
                </a:solidFill>
              </a:endParaRPr>
            </a:p>
          </p:txBody>
        </p:sp>
      </p:grpSp>
      <p:sp>
        <p:nvSpPr>
          <p:cNvPr id="6" name="Círculo: Vazio 5">
            <a:extLst>
              <a:ext uri="{FF2B5EF4-FFF2-40B4-BE49-F238E27FC236}">
                <a16:creationId xmlns:a16="http://schemas.microsoft.com/office/drawing/2014/main" id="{47001076-C77B-99D0-B309-B4CE7EDCD291}"/>
              </a:ext>
            </a:extLst>
          </p:cNvPr>
          <p:cNvSpPr/>
          <p:nvPr/>
        </p:nvSpPr>
        <p:spPr>
          <a:xfrm>
            <a:off x="71072" y="6300339"/>
            <a:ext cx="490474" cy="490474"/>
          </a:xfrm>
          <a:prstGeom prst="donut">
            <a:avLst>
              <a:gd name="adj" fmla="val 745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7" name="CaixaDeTexto 6">
            <a:extLst>
              <a:ext uri="{FF2B5EF4-FFF2-40B4-BE49-F238E27FC236}">
                <a16:creationId xmlns:a16="http://schemas.microsoft.com/office/drawing/2014/main" id="{0D496C45-70F7-7777-82BE-E0B8A608FE07}"/>
              </a:ext>
            </a:extLst>
          </p:cNvPr>
          <p:cNvSpPr txBox="1"/>
          <p:nvPr/>
        </p:nvSpPr>
        <p:spPr>
          <a:xfrm>
            <a:off x="173481" y="6391687"/>
            <a:ext cx="285655" cy="307777"/>
          </a:xfrm>
          <a:prstGeom prst="rect">
            <a:avLst/>
          </a:prstGeom>
          <a:noFill/>
        </p:spPr>
        <p:txBody>
          <a:bodyPr wrap="none" rtlCol="0" anchor="ctr">
            <a:spAutoFit/>
          </a:bodyPr>
          <a:lstStyle/>
          <a:p>
            <a:pPr algn="ctr"/>
            <a:fld id="{C5224A5A-FAC2-46AF-977A-F9429F6DA97D}" type="slidenum">
              <a:rPr lang="pt-BR" sz="1400" smtClean="0"/>
              <a:pPr algn="ctr"/>
              <a:t>16</a:t>
            </a:fld>
            <a:endParaRPr lang="pt-BR" sz="1400" dirty="0"/>
          </a:p>
        </p:txBody>
      </p:sp>
      <p:grpSp>
        <p:nvGrpSpPr>
          <p:cNvPr id="8" name="Agrupar 7">
            <a:extLst>
              <a:ext uri="{FF2B5EF4-FFF2-40B4-BE49-F238E27FC236}">
                <a16:creationId xmlns:a16="http://schemas.microsoft.com/office/drawing/2014/main" id="{20408547-1FD0-7FC4-0D3B-F79846663E61}"/>
              </a:ext>
            </a:extLst>
          </p:cNvPr>
          <p:cNvGrpSpPr/>
          <p:nvPr/>
        </p:nvGrpSpPr>
        <p:grpSpPr>
          <a:xfrm>
            <a:off x="173481" y="350519"/>
            <a:ext cx="12018519" cy="488274"/>
            <a:chOff x="173481" y="350519"/>
            <a:chExt cx="12018519" cy="488274"/>
          </a:xfrm>
        </p:grpSpPr>
        <p:sp>
          <p:nvSpPr>
            <p:cNvPr id="9" name="Fluxograma: Entrada Manual 8">
              <a:extLst>
                <a:ext uri="{FF2B5EF4-FFF2-40B4-BE49-F238E27FC236}">
                  <a16:creationId xmlns:a16="http://schemas.microsoft.com/office/drawing/2014/main" id="{4543CE36-C9C8-8F43-64C9-0E3B36C62F51}"/>
                </a:ext>
              </a:extLst>
            </p:cNvPr>
            <p:cNvSpPr/>
            <p:nvPr/>
          </p:nvSpPr>
          <p:spPr>
            <a:xfrm rot="5400000" flipH="1" flipV="1">
              <a:off x="11302067" y="-51140"/>
              <a:ext cx="488273" cy="1291593"/>
            </a:xfrm>
            <a:prstGeom prst="flowChartManualInpu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0" name="Paralelogramo 9">
              <a:extLst>
                <a:ext uri="{FF2B5EF4-FFF2-40B4-BE49-F238E27FC236}">
                  <a16:creationId xmlns:a16="http://schemas.microsoft.com/office/drawing/2014/main" id="{577B5CE1-E10C-6EC4-CF3B-C81D88417D34}"/>
                </a:ext>
              </a:extLst>
            </p:cNvPr>
            <p:cNvSpPr/>
            <p:nvPr/>
          </p:nvSpPr>
          <p:spPr>
            <a:xfrm flipH="1">
              <a:off x="899160" y="754601"/>
              <a:ext cx="10216513" cy="84186"/>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1" name="Paralelogramo 10">
              <a:extLst>
                <a:ext uri="{FF2B5EF4-FFF2-40B4-BE49-F238E27FC236}">
                  <a16:creationId xmlns:a16="http://schemas.microsoft.com/office/drawing/2014/main" id="{E18F8CCF-29AB-5D6B-91D7-59DFF2A9FDFB}"/>
                </a:ext>
              </a:extLst>
            </p:cNvPr>
            <p:cNvSpPr/>
            <p:nvPr/>
          </p:nvSpPr>
          <p:spPr>
            <a:xfrm flipV="1">
              <a:off x="173481" y="350520"/>
              <a:ext cx="621030" cy="488272"/>
            </a:xfrm>
            <a:prstGeom prst="parallelogram">
              <a:avLst>
                <a:gd name="adj" fmla="val 67136"/>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2" name="Paralelogramo 11">
              <a:extLst>
                <a:ext uri="{FF2B5EF4-FFF2-40B4-BE49-F238E27FC236}">
                  <a16:creationId xmlns:a16="http://schemas.microsoft.com/office/drawing/2014/main" id="{F964D98E-BFFC-CF6C-A3D3-F623750AD05C}"/>
                </a:ext>
              </a:extLst>
            </p:cNvPr>
            <p:cNvSpPr/>
            <p:nvPr/>
          </p:nvSpPr>
          <p:spPr>
            <a:xfrm flipH="1">
              <a:off x="10786109" y="535897"/>
              <a:ext cx="506730" cy="302895"/>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3" name="Paralelogramo 12">
              <a:extLst>
                <a:ext uri="{FF2B5EF4-FFF2-40B4-BE49-F238E27FC236}">
                  <a16:creationId xmlns:a16="http://schemas.microsoft.com/office/drawing/2014/main" id="{D99DB8A4-5D8F-F1D0-C103-CE341CDAFF36}"/>
                </a:ext>
              </a:extLst>
            </p:cNvPr>
            <p:cNvSpPr/>
            <p:nvPr/>
          </p:nvSpPr>
          <p:spPr>
            <a:xfrm flipH="1">
              <a:off x="10932791" y="350521"/>
              <a:ext cx="485775" cy="311107"/>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4" name="Paralelogramo 13">
              <a:extLst>
                <a:ext uri="{FF2B5EF4-FFF2-40B4-BE49-F238E27FC236}">
                  <a16:creationId xmlns:a16="http://schemas.microsoft.com/office/drawing/2014/main" id="{444A1455-EBD7-D456-C738-C5A3722F1246}"/>
                </a:ext>
              </a:extLst>
            </p:cNvPr>
            <p:cNvSpPr/>
            <p:nvPr/>
          </p:nvSpPr>
          <p:spPr>
            <a:xfrm flipH="1">
              <a:off x="10786108" y="350519"/>
              <a:ext cx="621030" cy="488272"/>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grpSp>
        <p:nvGrpSpPr>
          <p:cNvPr id="56" name="Agrupar 55">
            <a:extLst>
              <a:ext uri="{FF2B5EF4-FFF2-40B4-BE49-F238E27FC236}">
                <a16:creationId xmlns:a16="http://schemas.microsoft.com/office/drawing/2014/main" id="{E9AA7C64-1C91-D83E-D656-1703C124529A}"/>
              </a:ext>
            </a:extLst>
          </p:cNvPr>
          <p:cNvGrpSpPr/>
          <p:nvPr/>
        </p:nvGrpSpPr>
        <p:grpSpPr>
          <a:xfrm>
            <a:off x="4710438" y="1321858"/>
            <a:ext cx="2771125" cy="3886089"/>
            <a:chOff x="4710438" y="1321858"/>
            <a:chExt cx="2771125" cy="3886089"/>
          </a:xfrm>
        </p:grpSpPr>
        <p:sp>
          <p:nvSpPr>
            <p:cNvPr id="52" name="Paralelogramo 51">
              <a:extLst>
                <a:ext uri="{FF2B5EF4-FFF2-40B4-BE49-F238E27FC236}">
                  <a16:creationId xmlns:a16="http://schemas.microsoft.com/office/drawing/2014/main" id="{A67F7524-0B1A-9F3C-B618-5E2BD43EBB38}"/>
                </a:ext>
              </a:extLst>
            </p:cNvPr>
            <p:cNvSpPr/>
            <p:nvPr/>
          </p:nvSpPr>
          <p:spPr>
            <a:xfrm flipH="1">
              <a:off x="4958594" y="1321858"/>
              <a:ext cx="2367265" cy="584775"/>
            </a:xfrm>
            <a:prstGeom prst="parallelogram">
              <a:avLst>
                <a:gd name="adj" fmla="val 12596"/>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Paralelogramo 22">
              <a:extLst>
                <a:ext uri="{FF2B5EF4-FFF2-40B4-BE49-F238E27FC236}">
                  <a16:creationId xmlns:a16="http://schemas.microsoft.com/office/drawing/2014/main" id="{FEF24AF4-84A2-638E-42AF-9493552B4F25}"/>
                </a:ext>
              </a:extLst>
            </p:cNvPr>
            <p:cNvSpPr/>
            <p:nvPr/>
          </p:nvSpPr>
          <p:spPr>
            <a:xfrm>
              <a:off x="5114297" y="4998883"/>
              <a:ext cx="2367266" cy="209064"/>
            </a:xfrm>
            <a:prstGeom prst="parallelogram">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0" name="Retângulo 19">
              <a:extLst>
                <a:ext uri="{FF2B5EF4-FFF2-40B4-BE49-F238E27FC236}">
                  <a16:creationId xmlns:a16="http://schemas.microsoft.com/office/drawing/2014/main" id="{DB9EC0AC-4B5C-A700-12B0-6A324776A65D}"/>
                </a:ext>
              </a:extLst>
            </p:cNvPr>
            <p:cNvSpPr/>
            <p:nvPr/>
          </p:nvSpPr>
          <p:spPr>
            <a:xfrm>
              <a:off x="4961897" y="1522795"/>
              <a:ext cx="2367265" cy="3581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 name="CaixaDeTexto 18">
              <a:extLst>
                <a:ext uri="{FF2B5EF4-FFF2-40B4-BE49-F238E27FC236}">
                  <a16:creationId xmlns:a16="http://schemas.microsoft.com/office/drawing/2014/main" id="{7DD00687-732E-0C7D-5246-4A19570FF557}"/>
                </a:ext>
              </a:extLst>
            </p:cNvPr>
            <p:cNvSpPr txBox="1"/>
            <p:nvPr/>
          </p:nvSpPr>
          <p:spPr>
            <a:xfrm>
              <a:off x="5271769" y="2643848"/>
              <a:ext cx="1747520" cy="2154436"/>
            </a:xfrm>
            <a:prstGeom prst="rect">
              <a:avLst/>
            </a:prstGeom>
            <a:noFill/>
          </p:spPr>
          <p:txBody>
            <a:bodyPr wrap="square" rtlCol="0">
              <a:spAutoFit/>
            </a:bodyPr>
            <a:lstStyle/>
            <a:p>
              <a:pPr algn="ctr">
                <a:spcBef>
                  <a:spcPts val="1200"/>
                </a:spcBef>
              </a:pPr>
              <a:r>
                <a:rPr lang="pt-BR" sz="1200" dirty="0" err="1">
                  <a:solidFill>
                    <a:schemeClr val="bg1"/>
                  </a:solidFill>
                </a:rPr>
                <a:t>Lorem</a:t>
              </a:r>
              <a:r>
                <a:rPr lang="pt-BR" sz="1200" dirty="0">
                  <a:solidFill>
                    <a:schemeClr val="bg1"/>
                  </a:solidFill>
                </a:rPr>
                <a:t> ipsum </a:t>
              </a:r>
              <a:r>
                <a:rPr lang="pt-BR" sz="1200" dirty="0" err="1">
                  <a:solidFill>
                    <a:schemeClr val="bg1"/>
                  </a:solidFill>
                </a:rPr>
                <a:t>dolor</a:t>
              </a:r>
              <a:r>
                <a:rPr lang="pt-BR" sz="1200" dirty="0">
                  <a:solidFill>
                    <a:schemeClr val="bg1"/>
                  </a:solidFill>
                </a:rPr>
                <a:t> </a:t>
              </a:r>
              <a:r>
                <a:rPr lang="pt-BR" sz="1200" dirty="0" err="1">
                  <a:solidFill>
                    <a:schemeClr val="bg1"/>
                  </a:solidFill>
                </a:rPr>
                <a:t>sit</a:t>
              </a:r>
              <a:r>
                <a:rPr lang="pt-BR" sz="1200" dirty="0">
                  <a:solidFill>
                    <a:schemeClr val="bg1"/>
                  </a:solidFill>
                </a:rPr>
                <a:t>;</a:t>
              </a:r>
            </a:p>
            <a:p>
              <a:pPr algn="ctr">
                <a:spcBef>
                  <a:spcPts val="1200"/>
                </a:spcBef>
              </a:pPr>
              <a:r>
                <a:rPr lang="pt-BR" sz="1200" dirty="0" err="1">
                  <a:solidFill>
                    <a:schemeClr val="bg1"/>
                  </a:solidFill>
                </a:rPr>
                <a:t>Consectetuer</a:t>
              </a:r>
              <a:r>
                <a:rPr lang="pt-BR" sz="1200" dirty="0">
                  <a:solidFill>
                    <a:schemeClr val="bg1"/>
                  </a:solidFill>
                </a:rPr>
                <a:t> </a:t>
              </a:r>
              <a:r>
                <a:rPr lang="pt-BR" sz="1200" dirty="0" err="1">
                  <a:solidFill>
                    <a:schemeClr val="bg1"/>
                  </a:solidFill>
                </a:rPr>
                <a:t>adipiscing</a:t>
              </a:r>
              <a:r>
                <a:rPr lang="pt-BR" sz="1200" dirty="0">
                  <a:solidFill>
                    <a:schemeClr val="bg1"/>
                  </a:solidFill>
                </a:rPr>
                <a:t> </a:t>
              </a:r>
              <a:r>
                <a:rPr lang="pt-BR" sz="1200" dirty="0" err="1">
                  <a:solidFill>
                    <a:schemeClr val="bg1"/>
                  </a:solidFill>
                </a:rPr>
                <a:t>elit</a:t>
              </a:r>
              <a:r>
                <a:rPr lang="pt-BR" sz="1200" dirty="0">
                  <a:solidFill>
                    <a:schemeClr val="bg1"/>
                  </a:solidFill>
                </a:rPr>
                <a:t>;</a:t>
              </a:r>
            </a:p>
            <a:p>
              <a:pPr algn="ctr">
                <a:spcBef>
                  <a:spcPts val="1200"/>
                </a:spcBef>
              </a:pPr>
              <a:r>
                <a:rPr lang="pt-BR" sz="1200" dirty="0" err="1">
                  <a:solidFill>
                    <a:schemeClr val="bg1"/>
                  </a:solidFill>
                </a:rPr>
                <a:t>Maecenas</a:t>
              </a:r>
              <a:r>
                <a:rPr lang="pt-BR" sz="1200" dirty="0">
                  <a:solidFill>
                    <a:schemeClr val="bg1"/>
                  </a:solidFill>
                </a:rPr>
                <a:t> </a:t>
              </a:r>
              <a:r>
                <a:rPr lang="pt-BR" sz="1200" dirty="0" err="1">
                  <a:solidFill>
                    <a:schemeClr val="bg1"/>
                  </a:solidFill>
                </a:rPr>
                <a:t>porttitor</a:t>
              </a:r>
              <a:r>
                <a:rPr lang="pt-BR" sz="1200" dirty="0">
                  <a:solidFill>
                    <a:schemeClr val="bg1"/>
                  </a:solidFill>
                </a:rPr>
                <a:t>;</a:t>
              </a:r>
            </a:p>
            <a:p>
              <a:pPr algn="ctr">
                <a:spcBef>
                  <a:spcPts val="1200"/>
                </a:spcBef>
              </a:pPr>
              <a:r>
                <a:rPr lang="pt-BR" sz="1200" dirty="0" err="1">
                  <a:solidFill>
                    <a:schemeClr val="bg1"/>
                  </a:solidFill>
                </a:rPr>
                <a:t>Fusce</a:t>
              </a:r>
              <a:r>
                <a:rPr lang="pt-BR" sz="1200" dirty="0">
                  <a:solidFill>
                    <a:schemeClr val="bg1"/>
                  </a:solidFill>
                </a:rPr>
                <a:t> </a:t>
              </a:r>
              <a:r>
                <a:rPr lang="pt-BR" sz="1200" dirty="0" err="1">
                  <a:solidFill>
                    <a:schemeClr val="bg1"/>
                  </a:solidFill>
                </a:rPr>
                <a:t>posuere</a:t>
              </a:r>
              <a:r>
                <a:rPr lang="pt-BR" sz="1200" dirty="0">
                  <a:solidFill>
                    <a:schemeClr val="bg1"/>
                  </a:solidFill>
                </a:rPr>
                <a:t>;</a:t>
              </a:r>
            </a:p>
            <a:p>
              <a:pPr algn="ctr">
                <a:spcBef>
                  <a:spcPts val="1200"/>
                </a:spcBef>
              </a:pPr>
              <a:r>
                <a:rPr lang="pt-BR" sz="1200" dirty="0" err="1">
                  <a:solidFill>
                    <a:schemeClr val="bg1"/>
                  </a:solidFill>
                </a:rPr>
                <a:t>Pulvinar</a:t>
              </a:r>
              <a:r>
                <a:rPr lang="pt-BR" sz="1200" dirty="0">
                  <a:solidFill>
                    <a:schemeClr val="bg1"/>
                  </a:solidFill>
                </a:rPr>
                <a:t> </a:t>
              </a:r>
              <a:r>
                <a:rPr lang="pt-BR" sz="1200" dirty="0" err="1">
                  <a:solidFill>
                    <a:schemeClr val="bg1"/>
                  </a:solidFill>
                </a:rPr>
                <a:t>ultricies</a:t>
              </a:r>
              <a:r>
                <a:rPr lang="pt-BR" sz="1200" dirty="0">
                  <a:solidFill>
                    <a:schemeClr val="bg1"/>
                  </a:solidFill>
                </a:rPr>
                <a:t>;</a:t>
              </a:r>
            </a:p>
            <a:p>
              <a:pPr algn="ctr">
                <a:spcBef>
                  <a:spcPts val="1200"/>
                </a:spcBef>
              </a:pPr>
              <a:r>
                <a:rPr lang="pt-BR" sz="1200" dirty="0" err="1">
                  <a:solidFill>
                    <a:schemeClr val="bg1"/>
                  </a:solidFill>
                </a:rPr>
                <a:t>Malesuada</a:t>
              </a:r>
              <a:r>
                <a:rPr lang="pt-BR" sz="1200" dirty="0">
                  <a:solidFill>
                    <a:schemeClr val="bg1"/>
                  </a:solidFill>
                </a:rPr>
                <a:t> libero.</a:t>
              </a:r>
            </a:p>
          </p:txBody>
        </p:sp>
        <p:sp>
          <p:nvSpPr>
            <p:cNvPr id="21" name="CaixaDeTexto 20">
              <a:extLst>
                <a:ext uri="{FF2B5EF4-FFF2-40B4-BE49-F238E27FC236}">
                  <a16:creationId xmlns:a16="http://schemas.microsoft.com/office/drawing/2014/main" id="{4C73732B-D1D6-088E-2BCB-814380979E1F}"/>
                </a:ext>
              </a:extLst>
            </p:cNvPr>
            <p:cNvSpPr txBox="1"/>
            <p:nvPr/>
          </p:nvSpPr>
          <p:spPr>
            <a:xfrm>
              <a:off x="5290167" y="2107570"/>
              <a:ext cx="1710725" cy="369332"/>
            </a:xfrm>
            <a:prstGeom prst="rect">
              <a:avLst/>
            </a:prstGeom>
            <a:noFill/>
          </p:spPr>
          <p:txBody>
            <a:bodyPr wrap="none" rtlCol="0">
              <a:spAutoFit/>
            </a:bodyPr>
            <a:lstStyle/>
            <a:p>
              <a:pPr algn="ctr"/>
              <a:r>
                <a:rPr lang="pt-BR" b="1" dirty="0">
                  <a:solidFill>
                    <a:schemeClr val="bg1"/>
                  </a:solidFill>
                </a:rPr>
                <a:t>Descrição aqui</a:t>
              </a:r>
            </a:p>
          </p:txBody>
        </p:sp>
        <p:sp>
          <p:nvSpPr>
            <p:cNvPr id="22" name="Paralelogramo 21">
              <a:extLst>
                <a:ext uri="{FF2B5EF4-FFF2-40B4-BE49-F238E27FC236}">
                  <a16:creationId xmlns:a16="http://schemas.microsoft.com/office/drawing/2014/main" id="{7479EF7A-65EF-5E6E-B28F-2F623EED6F82}"/>
                </a:ext>
              </a:extLst>
            </p:cNvPr>
            <p:cNvSpPr/>
            <p:nvPr/>
          </p:nvSpPr>
          <p:spPr>
            <a:xfrm>
              <a:off x="4710438" y="1321858"/>
              <a:ext cx="2545486" cy="584775"/>
            </a:xfrm>
            <a:prstGeom prst="parallelogram">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CaixaDeTexto 17">
              <a:extLst>
                <a:ext uri="{FF2B5EF4-FFF2-40B4-BE49-F238E27FC236}">
                  <a16:creationId xmlns:a16="http://schemas.microsoft.com/office/drawing/2014/main" id="{4C8A2D9C-F8CD-E4C5-4957-CDD19AFC5F54}"/>
                </a:ext>
              </a:extLst>
            </p:cNvPr>
            <p:cNvSpPr txBox="1"/>
            <p:nvPr/>
          </p:nvSpPr>
          <p:spPr>
            <a:xfrm>
              <a:off x="5248044" y="1321858"/>
              <a:ext cx="1470275"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R$300</a:t>
              </a:r>
            </a:p>
          </p:txBody>
        </p:sp>
      </p:grpSp>
      <p:grpSp>
        <p:nvGrpSpPr>
          <p:cNvPr id="55" name="Agrupar 54">
            <a:extLst>
              <a:ext uri="{FF2B5EF4-FFF2-40B4-BE49-F238E27FC236}">
                <a16:creationId xmlns:a16="http://schemas.microsoft.com/office/drawing/2014/main" id="{22909EF8-81C8-B6E2-7206-9196CB15856B}"/>
              </a:ext>
            </a:extLst>
          </p:cNvPr>
          <p:cNvGrpSpPr/>
          <p:nvPr/>
        </p:nvGrpSpPr>
        <p:grpSpPr>
          <a:xfrm>
            <a:off x="1752262" y="1689847"/>
            <a:ext cx="2771125" cy="3886089"/>
            <a:chOff x="1752262" y="1689847"/>
            <a:chExt cx="2771125" cy="3886089"/>
          </a:xfrm>
        </p:grpSpPr>
        <p:sp>
          <p:nvSpPr>
            <p:cNvPr id="32" name="Paralelogramo 31">
              <a:extLst>
                <a:ext uri="{FF2B5EF4-FFF2-40B4-BE49-F238E27FC236}">
                  <a16:creationId xmlns:a16="http://schemas.microsoft.com/office/drawing/2014/main" id="{590089F4-6E46-0207-DD67-2D1853B4674C}"/>
                </a:ext>
              </a:extLst>
            </p:cNvPr>
            <p:cNvSpPr/>
            <p:nvPr/>
          </p:nvSpPr>
          <p:spPr>
            <a:xfrm>
              <a:off x="2156121" y="5366872"/>
              <a:ext cx="2367266" cy="209064"/>
            </a:xfrm>
            <a:prstGeom prst="parallelogram">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1" name="Paralelogramo 50">
              <a:extLst>
                <a:ext uri="{FF2B5EF4-FFF2-40B4-BE49-F238E27FC236}">
                  <a16:creationId xmlns:a16="http://schemas.microsoft.com/office/drawing/2014/main" id="{7520A682-74BD-BA3B-C0EA-06D0DC3B275D}"/>
                </a:ext>
              </a:extLst>
            </p:cNvPr>
            <p:cNvSpPr/>
            <p:nvPr/>
          </p:nvSpPr>
          <p:spPr>
            <a:xfrm flipH="1">
              <a:off x="2003720" y="1689847"/>
              <a:ext cx="2367265" cy="584775"/>
            </a:xfrm>
            <a:prstGeom prst="parallelogram">
              <a:avLst>
                <a:gd name="adj" fmla="val 12596"/>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3" name="Retângulo 32">
              <a:extLst>
                <a:ext uri="{FF2B5EF4-FFF2-40B4-BE49-F238E27FC236}">
                  <a16:creationId xmlns:a16="http://schemas.microsoft.com/office/drawing/2014/main" id="{9C6DD5E9-3ED3-4BC9-6129-39079B6BE359}"/>
                </a:ext>
              </a:extLst>
            </p:cNvPr>
            <p:cNvSpPr/>
            <p:nvPr/>
          </p:nvSpPr>
          <p:spPr>
            <a:xfrm>
              <a:off x="2003721" y="1890784"/>
              <a:ext cx="2367265" cy="35813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4" name="CaixaDeTexto 33">
              <a:extLst>
                <a:ext uri="{FF2B5EF4-FFF2-40B4-BE49-F238E27FC236}">
                  <a16:creationId xmlns:a16="http://schemas.microsoft.com/office/drawing/2014/main" id="{31E8D589-24FF-26AF-2F77-AA2ABCD43E54}"/>
                </a:ext>
              </a:extLst>
            </p:cNvPr>
            <p:cNvSpPr txBox="1"/>
            <p:nvPr/>
          </p:nvSpPr>
          <p:spPr>
            <a:xfrm>
              <a:off x="2313593" y="3011837"/>
              <a:ext cx="1747520" cy="2154436"/>
            </a:xfrm>
            <a:prstGeom prst="rect">
              <a:avLst/>
            </a:prstGeom>
            <a:noFill/>
          </p:spPr>
          <p:txBody>
            <a:bodyPr wrap="square" rtlCol="0">
              <a:spAutoFit/>
            </a:bodyPr>
            <a:lstStyle/>
            <a:p>
              <a:pPr algn="ctr">
                <a:spcBef>
                  <a:spcPts val="1200"/>
                </a:spcBef>
              </a:pPr>
              <a:r>
                <a:rPr lang="pt-BR" sz="1200" dirty="0" err="1">
                  <a:solidFill>
                    <a:schemeClr val="bg1"/>
                  </a:solidFill>
                </a:rPr>
                <a:t>Lorem</a:t>
              </a:r>
              <a:r>
                <a:rPr lang="pt-BR" sz="1200" dirty="0">
                  <a:solidFill>
                    <a:schemeClr val="bg1"/>
                  </a:solidFill>
                </a:rPr>
                <a:t> ipsum </a:t>
              </a:r>
              <a:r>
                <a:rPr lang="pt-BR" sz="1200" dirty="0" err="1">
                  <a:solidFill>
                    <a:schemeClr val="bg1"/>
                  </a:solidFill>
                </a:rPr>
                <a:t>dolor</a:t>
              </a:r>
              <a:r>
                <a:rPr lang="pt-BR" sz="1200" dirty="0">
                  <a:solidFill>
                    <a:schemeClr val="bg1"/>
                  </a:solidFill>
                </a:rPr>
                <a:t> </a:t>
              </a:r>
              <a:r>
                <a:rPr lang="pt-BR" sz="1200" dirty="0" err="1">
                  <a:solidFill>
                    <a:schemeClr val="bg1"/>
                  </a:solidFill>
                </a:rPr>
                <a:t>sit</a:t>
              </a:r>
              <a:r>
                <a:rPr lang="pt-BR" sz="1200" dirty="0">
                  <a:solidFill>
                    <a:schemeClr val="bg1"/>
                  </a:solidFill>
                </a:rPr>
                <a:t>;</a:t>
              </a:r>
            </a:p>
            <a:p>
              <a:pPr algn="ctr">
                <a:spcBef>
                  <a:spcPts val="1200"/>
                </a:spcBef>
              </a:pPr>
              <a:r>
                <a:rPr lang="pt-BR" sz="1200" dirty="0" err="1">
                  <a:solidFill>
                    <a:schemeClr val="bg1"/>
                  </a:solidFill>
                </a:rPr>
                <a:t>Consectetuer</a:t>
              </a:r>
              <a:r>
                <a:rPr lang="pt-BR" sz="1200" dirty="0">
                  <a:solidFill>
                    <a:schemeClr val="bg1"/>
                  </a:solidFill>
                </a:rPr>
                <a:t> </a:t>
              </a:r>
              <a:r>
                <a:rPr lang="pt-BR" sz="1200" dirty="0" err="1">
                  <a:solidFill>
                    <a:schemeClr val="bg1"/>
                  </a:solidFill>
                </a:rPr>
                <a:t>adipiscing</a:t>
              </a:r>
              <a:r>
                <a:rPr lang="pt-BR" sz="1200" dirty="0">
                  <a:solidFill>
                    <a:schemeClr val="bg1"/>
                  </a:solidFill>
                </a:rPr>
                <a:t> </a:t>
              </a:r>
              <a:r>
                <a:rPr lang="pt-BR" sz="1200" dirty="0" err="1">
                  <a:solidFill>
                    <a:schemeClr val="bg1"/>
                  </a:solidFill>
                </a:rPr>
                <a:t>elit</a:t>
              </a:r>
              <a:r>
                <a:rPr lang="pt-BR" sz="1200" dirty="0">
                  <a:solidFill>
                    <a:schemeClr val="bg1"/>
                  </a:solidFill>
                </a:rPr>
                <a:t>;</a:t>
              </a:r>
            </a:p>
            <a:p>
              <a:pPr algn="ctr">
                <a:spcBef>
                  <a:spcPts val="1200"/>
                </a:spcBef>
              </a:pPr>
              <a:r>
                <a:rPr lang="pt-BR" sz="1200" dirty="0" err="1">
                  <a:solidFill>
                    <a:schemeClr val="bg1"/>
                  </a:solidFill>
                </a:rPr>
                <a:t>Maecenas</a:t>
              </a:r>
              <a:r>
                <a:rPr lang="pt-BR" sz="1200" dirty="0">
                  <a:solidFill>
                    <a:schemeClr val="bg1"/>
                  </a:solidFill>
                </a:rPr>
                <a:t> </a:t>
              </a:r>
              <a:r>
                <a:rPr lang="pt-BR" sz="1200" dirty="0" err="1">
                  <a:solidFill>
                    <a:schemeClr val="bg1"/>
                  </a:solidFill>
                </a:rPr>
                <a:t>porttitor</a:t>
              </a:r>
              <a:r>
                <a:rPr lang="pt-BR" sz="1200" dirty="0">
                  <a:solidFill>
                    <a:schemeClr val="bg1"/>
                  </a:solidFill>
                </a:rPr>
                <a:t>;</a:t>
              </a:r>
            </a:p>
            <a:p>
              <a:pPr algn="ctr">
                <a:spcBef>
                  <a:spcPts val="1200"/>
                </a:spcBef>
              </a:pPr>
              <a:r>
                <a:rPr lang="pt-BR" sz="1200" dirty="0" err="1">
                  <a:solidFill>
                    <a:schemeClr val="bg1"/>
                  </a:solidFill>
                </a:rPr>
                <a:t>Fusce</a:t>
              </a:r>
              <a:r>
                <a:rPr lang="pt-BR" sz="1200" dirty="0">
                  <a:solidFill>
                    <a:schemeClr val="bg1"/>
                  </a:solidFill>
                </a:rPr>
                <a:t> </a:t>
              </a:r>
              <a:r>
                <a:rPr lang="pt-BR" sz="1200" dirty="0" err="1">
                  <a:solidFill>
                    <a:schemeClr val="bg1"/>
                  </a:solidFill>
                </a:rPr>
                <a:t>posuere</a:t>
              </a:r>
              <a:r>
                <a:rPr lang="pt-BR" sz="1200" dirty="0">
                  <a:solidFill>
                    <a:schemeClr val="bg1"/>
                  </a:solidFill>
                </a:rPr>
                <a:t>;</a:t>
              </a:r>
            </a:p>
            <a:p>
              <a:pPr algn="ctr">
                <a:spcBef>
                  <a:spcPts val="1200"/>
                </a:spcBef>
              </a:pPr>
              <a:r>
                <a:rPr lang="pt-BR" sz="1200" dirty="0" err="1">
                  <a:solidFill>
                    <a:schemeClr val="bg1"/>
                  </a:solidFill>
                </a:rPr>
                <a:t>Pulvinar</a:t>
              </a:r>
              <a:r>
                <a:rPr lang="pt-BR" sz="1200" dirty="0">
                  <a:solidFill>
                    <a:schemeClr val="bg1"/>
                  </a:solidFill>
                </a:rPr>
                <a:t> </a:t>
              </a:r>
              <a:r>
                <a:rPr lang="pt-BR" sz="1200" dirty="0" err="1">
                  <a:solidFill>
                    <a:schemeClr val="bg1"/>
                  </a:solidFill>
                </a:rPr>
                <a:t>ultricies</a:t>
              </a:r>
              <a:r>
                <a:rPr lang="pt-BR" sz="1200" dirty="0">
                  <a:solidFill>
                    <a:schemeClr val="bg1"/>
                  </a:solidFill>
                </a:rPr>
                <a:t>;</a:t>
              </a:r>
            </a:p>
            <a:p>
              <a:pPr algn="ctr">
                <a:spcBef>
                  <a:spcPts val="1200"/>
                </a:spcBef>
              </a:pPr>
              <a:r>
                <a:rPr lang="pt-BR" sz="1200" dirty="0" err="1">
                  <a:solidFill>
                    <a:schemeClr val="bg1"/>
                  </a:solidFill>
                </a:rPr>
                <a:t>Malesuada</a:t>
              </a:r>
              <a:r>
                <a:rPr lang="pt-BR" sz="1200" dirty="0">
                  <a:solidFill>
                    <a:schemeClr val="bg1"/>
                  </a:solidFill>
                </a:rPr>
                <a:t> libero.</a:t>
              </a:r>
            </a:p>
          </p:txBody>
        </p:sp>
        <p:sp>
          <p:nvSpPr>
            <p:cNvPr id="35" name="CaixaDeTexto 34">
              <a:extLst>
                <a:ext uri="{FF2B5EF4-FFF2-40B4-BE49-F238E27FC236}">
                  <a16:creationId xmlns:a16="http://schemas.microsoft.com/office/drawing/2014/main" id="{FE0B567F-03BA-9697-118B-1DFBFC06E94F}"/>
                </a:ext>
              </a:extLst>
            </p:cNvPr>
            <p:cNvSpPr txBox="1"/>
            <p:nvPr/>
          </p:nvSpPr>
          <p:spPr>
            <a:xfrm>
              <a:off x="2331991" y="2475559"/>
              <a:ext cx="1710725" cy="369332"/>
            </a:xfrm>
            <a:prstGeom prst="rect">
              <a:avLst/>
            </a:prstGeom>
            <a:noFill/>
          </p:spPr>
          <p:txBody>
            <a:bodyPr wrap="none" rtlCol="0">
              <a:spAutoFit/>
            </a:bodyPr>
            <a:lstStyle/>
            <a:p>
              <a:pPr algn="ctr"/>
              <a:r>
                <a:rPr lang="pt-BR" b="1" dirty="0">
                  <a:solidFill>
                    <a:schemeClr val="bg1"/>
                  </a:solidFill>
                </a:rPr>
                <a:t>Descrição aqui</a:t>
              </a:r>
            </a:p>
          </p:txBody>
        </p:sp>
        <p:sp>
          <p:nvSpPr>
            <p:cNvPr id="36" name="Paralelogramo 35">
              <a:extLst>
                <a:ext uri="{FF2B5EF4-FFF2-40B4-BE49-F238E27FC236}">
                  <a16:creationId xmlns:a16="http://schemas.microsoft.com/office/drawing/2014/main" id="{A64D893D-24BA-F4D2-5C37-843EE7DD814F}"/>
                </a:ext>
              </a:extLst>
            </p:cNvPr>
            <p:cNvSpPr/>
            <p:nvPr/>
          </p:nvSpPr>
          <p:spPr>
            <a:xfrm>
              <a:off x="1752262" y="1689847"/>
              <a:ext cx="2545486" cy="584775"/>
            </a:xfrm>
            <a:prstGeom prst="parallelogram">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7" name="CaixaDeTexto 36">
              <a:extLst>
                <a:ext uri="{FF2B5EF4-FFF2-40B4-BE49-F238E27FC236}">
                  <a16:creationId xmlns:a16="http://schemas.microsoft.com/office/drawing/2014/main" id="{AAB3ADE9-EE1D-DF9D-6276-C9D72CEB8B92}"/>
                </a:ext>
              </a:extLst>
            </p:cNvPr>
            <p:cNvSpPr txBox="1"/>
            <p:nvPr/>
          </p:nvSpPr>
          <p:spPr>
            <a:xfrm>
              <a:off x="2286662" y="1689847"/>
              <a:ext cx="1476687"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R$200</a:t>
              </a:r>
            </a:p>
          </p:txBody>
        </p:sp>
      </p:grpSp>
      <p:grpSp>
        <p:nvGrpSpPr>
          <p:cNvPr id="57" name="Agrupar 56">
            <a:extLst>
              <a:ext uri="{FF2B5EF4-FFF2-40B4-BE49-F238E27FC236}">
                <a16:creationId xmlns:a16="http://schemas.microsoft.com/office/drawing/2014/main" id="{3F18FCE8-FE32-116F-031B-3E346C62B8CE}"/>
              </a:ext>
            </a:extLst>
          </p:cNvPr>
          <p:cNvGrpSpPr/>
          <p:nvPr/>
        </p:nvGrpSpPr>
        <p:grpSpPr>
          <a:xfrm>
            <a:off x="7668614" y="1689844"/>
            <a:ext cx="2771125" cy="3886092"/>
            <a:chOff x="7668614" y="1689844"/>
            <a:chExt cx="2771125" cy="3886092"/>
          </a:xfrm>
        </p:grpSpPr>
        <p:sp>
          <p:nvSpPr>
            <p:cNvPr id="53" name="Paralelogramo 52">
              <a:extLst>
                <a:ext uri="{FF2B5EF4-FFF2-40B4-BE49-F238E27FC236}">
                  <a16:creationId xmlns:a16="http://schemas.microsoft.com/office/drawing/2014/main" id="{EB3A7E59-213B-72D3-0EAE-F9EE4918A46C}"/>
                </a:ext>
              </a:extLst>
            </p:cNvPr>
            <p:cNvSpPr/>
            <p:nvPr/>
          </p:nvSpPr>
          <p:spPr>
            <a:xfrm flipH="1">
              <a:off x="7920073" y="1689844"/>
              <a:ext cx="2367265" cy="584775"/>
            </a:xfrm>
            <a:prstGeom prst="parallelogram">
              <a:avLst>
                <a:gd name="adj" fmla="val 12596"/>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9" name="Paralelogramo 38">
              <a:extLst>
                <a:ext uri="{FF2B5EF4-FFF2-40B4-BE49-F238E27FC236}">
                  <a16:creationId xmlns:a16="http://schemas.microsoft.com/office/drawing/2014/main" id="{291C299F-7A22-CA28-F896-49591933F573}"/>
                </a:ext>
              </a:extLst>
            </p:cNvPr>
            <p:cNvSpPr/>
            <p:nvPr/>
          </p:nvSpPr>
          <p:spPr>
            <a:xfrm>
              <a:off x="8072473" y="5366872"/>
              <a:ext cx="2367266" cy="209064"/>
            </a:xfrm>
            <a:prstGeom prst="parallelogram">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0" name="Retângulo 39">
              <a:extLst>
                <a:ext uri="{FF2B5EF4-FFF2-40B4-BE49-F238E27FC236}">
                  <a16:creationId xmlns:a16="http://schemas.microsoft.com/office/drawing/2014/main" id="{75C13BD4-086D-22BB-52E0-0C763B66AE98}"/>
                </a:ext>
              </a:extLst>
            </p:cNvPr>
            <p:cNvSpPr/>
            <p:nvPr/>
          </p:nvSpPr>
          <p:spPr>
            <a:xfrm>
              <a:off x="7920073" y="1890784"/>
              <a:ext cx="2367265" cy="35813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1" name="CaixaDeTexto 40">
              <a:extLst>
                <a:ext uri="{FF2B5EF4-FFF2-40B4-BE49-F238E27FC236}">
                  <a16:creationId xmlns:a16="http://schemas.microsoft.com/office/drawing/2014/main" id="{EAE6E571-DA5F-B4A8-050B-67D41C7C989B}"/>
                </a:ext>
              </a:extLst>
            </p:cNvPr>
            <p:cNvSpPr txBox="1"/>
            <p:nvPr/>
          </p:nvSpPr>
          <p:spPr>
            <a:xfrm>
              <a:off x="8229945" y="3011837"/>
              <a:ext cx="1747520" cy="2154436"/>
            </a:xfrm>
            <a:prstGeom prst="rect">
              <a:avLst/>
            </a:prstGeom>
            <a:noFill/>
          </p:spPr>
          <p:txBody>
            <a:bodyPr wrap="square" rtlCol="0">
              <a:spAutoFit/>
            </a:bodyPr>
            <a:lstStyle/>
            <a:p>
              <a:pPr algn="ctr">
                <a:spcBef>
                  <a:spcPts val="1200"/>
                </a:spcBef>
              </a:pPr>
              <a:r>
                <a:rPr lang="pt-BR" sz="1200" dirty="0" err="1">
                  <a:solidFill>
                    <a:schemeClr val="bg1"/>
                  </a:solidFill>
                </a:rPr>
                <a:t>Lorem</a:t>
              </a:r>
              <a:r>
                <a:rPr lang="pt-BR" sz="1200" dirty="0">
                  <a:solidFill>
                    <a:schemeClr val="bg1"/>
                  </a:solidFill>
                </a:rPr>
                <a:t> ipsum </a:t>
              </a:r>
              <a:r>
                <a:rPr lang="pt-BR" sz="1200" dirty="0" err="1">
                  <a:solidFill>
                    <a:schemeClr val="bg1"/>
                  </a:solidFill>
                </a:rPr>
                <a:t>dolor</a:t>
              </a:r>
              <a:r>
                <a:rPr lang="pt-BR" sz="1200" dirty="0">
                  <a:solidFill>
                    <a:schemeClr val="bg1"/>
                  </a:solidFill>
                </a:rPr>
                <a:t> </a:t>
              </a:r>
              <a:r>
                <a:rPr lang="pt-BR" sz="1200" dirty="0" err="1">
                  <a:solidFill>
                    <a:schemeClr val="bg1"/>
                  </a:solidFill>
                </a:rPr>
                <a:t>sit</a:t>
              </a:r>
              <a:r>
                <a:rPr lang="pt-BR" sz="1200" dirty="0">
                  <a:solidFill>
                    <a:schemeClr val="bg1"/>
                  </a:solidFill>
                </a:rPr>
                <a:t>;</a:t>
              </a:r>
            </a:p>
            <a:p>
              <a:pPr algn="ctr">
                <a:spcBef>
                  <a:spcPts val="1200"/>
                </a:spcBef>
              </a:pPr>
              <a:r>
                <a:rPr lang="pt-BR" sz="1200" dirty="0" err="1">
                  <a:solidFill>
                    <a:schemeClr val="bg1"/>
                  </a:solidFill>
                </a:rPr>
                <a:t>Consectetuer</a:t>
              </a:r>
              <a:r>
                <a:rPr lang="pt-BR" sz="1200" dirty="0">
                  <a:solidFill>
                    <a:schemeClr val="bg1"/>
                  </a:solidFill>
                </a:rPr>
                <a:t> </a:t>
              </a:r>
              <a:r>
                <a:rPr lang="pt-BR" sz="1200" dirty="0" err="1">
                  <a:solidFill>
                    <a:schemeClr val="bg1"/>
                  </a:solidFill>
                </a:rPr>
                <a:t>adipiscing</a:t>
              </a:r>
              <a:r>
                <a:rPr lang="pt-BR" sz="1200" dirty="0">
                  <a:solidFill>
                    <a:schemeClr val="bg1"/>
                  </a:solidFill>
                </a:rPr>
                <a:t> </a:t>
              </a:r>
              <a:r>
                <a:rPr lang="pt-BR" sz="1200" dirty="0" err="1">
                  <a:solidFill>
                    <a:schemeClr val="bg1"/>
                  </a:solidFill>
                </a:rPr>
                <a:t>elit</a:t>
              </a:r>
              <a:r>
                <a:rPr lang="pt-BR" sz="1200" dirty="0">
                  <a:solidFill>
                    <a:schemeClr val="bg1"/>
                  </a:solidFill>
                </a:rPr>
                <a:t>;</a:t>
              </a:r>
            </a:p>
            <a:p>
              <a:pPr algn="ctr">
                <a:spcBef>
                  <a:spcPts val="1200"/>
                </a:spcBef>
              </a:pPr>
              <a:r>
                <a:rPr lang="pt-BR" sz="1200" dirty="0" err="1">
                  <a:solidFill>
                    <a:schemeClr val="bg1"/>
                  </a:solidFill>
                </a:rPr>
                <a:t>Maecenas</a:t>
              </a:r>
              <a:r>
                <a:rPr lang="pt-BR" sz="1200" dirty="0">
                  <a:solidFill>
                    <a:schemeClr val="bg1"/>
                  </a:solidFill>
                </a:rPr>
                <a:t> </a:t>
              </a:r>
              <a:r>
                <a:rPr lang="pt-BR" sz="1200" dirty="0" err="1">
                  <a:solidFill>
                    <a:schemeClr val="bg1"/>
                  </a:solidFill>
                </a:rPr>
                <a:t>porttitor</a:t>
              </a:r>
              <a:r>
                <a:rPr lang="pt-BR" sz="1200" dirty="0">
                  <a:solidFill>
                    <a:schemeClr val="bg1"/>
                  </a:solidFill>
                </a:rPr>
                <a:t>;</a:t>
              </a:r>
            </a:p>
            <a:p>
              <a:pPr algn="ctr">
                <a:spcBef>
                  <a:spcPts val="1200"/>
                </a:spcBef>
              </a:pPr>
              <a:r>
                <a:rPr lang="pt-BR" sz="1200" dirty="0" err="1">
                  <a:solidFill>
                    <a:schemeClr val="bg1"/>
                  </a:solidFill>
                </a:rPr>
                <a:t>Fusce</a:t>
              </a:r>
              <a:r>
                <a:rPr lang="pt-BR" sz="1200" dirty="0">
                  <a:solidFill>
                    <a:schemeClr val="bg1"/>
                  </a:solidFill>
                </a:rPr>
                <a:t> </a:t>
              </a:r>
              <a:r>
                <a:rPr lang="pt-BR" sz="1200" dirty="0" err="1">
                  <a:solidFill>
                    <a:schemeClr val="bg1"/>
                  </a:solidFill>
                </a:rPr>
                <a:t>posuere</a:t>
              </a:r>
              <a:r>
                <a:rPr lang="pt-BR" sz="1200" dirty="0">
                  <a:solidFill>
                    <a:schemeClr val="bg1"/>
                  </a:solidFill>
                </a:rPr>
                <a:t>;</a:t>
              </a:r>
            </a:p>
            <a:p>
              <a:pPr algn="ctr">
                <a:spcBef>
                  <a:spcPts val="1200"/>
                </a:spcBef>
              </a:pPr>
              <a:r>
                <a:rPr lang="pt-BR" sz="1200" dirty="0" err="1">
                  <a:solidFill>
                    <a:schemeClr val="bg1"/>
                  </a:solidFill>
                </a:rPr>
                <a:t>Pulvinar</a:t>
              </a:r>
              <a:r>
                <a:rPr lang="pt-BR" sz="1200" dirty="0">
                  <a:solidFill>
                    <a:schemeClr val="bg1"/>
                  </a:solidFill>
                </a:rPr>
                <a:t> </a:t>
              </a:r>
              <a:r>
                <a:rPr lang="pt-BR" sz="1200" dirty="0" err="1">
                  <a:solidFill>
                    <a:schemeClr val="bg1"/>
                  </a:solidFill>
                </a:rPr>
                <a:t>ultricies</a:t>
              </a:r>
              <a:r>
                <a:rPr lang="pt-BR" sz="1200" dirty="0">
                  <a:solidFill>
                    <a:schemeClr val="bg1"/>
                  </a:solidFill>
                </a:rPr>
                <a:t>;</a:t>
              </a:r>
            </a:p>
            <a:p>
              <a:pPr algn="ctr">
                <a:spcBef>
                  <a:spcPts val="1200"/>
                </a:spcBef>
              </a:pPr>
              <a:r>
                <a:rPr lang="pt-BR" sz="1200" dirty="0" err="1">
                  <a:solidFill>
                    <a:schemeClr val="bg1"/>
                  </a:solidFill>
                </a:rPr>
                <a:t>Malesuada</a:t>
              </a:r>
              <a:r>
                <a:rPr lang="pt-BR" sz="1200" dirty="0">
                  <a:solidFill>
                    <a:schemeClr val="bg1"/>
                  </a:solidFill>
                </a:rPr>
                <a:t> libero.</a:t>
              </a:r>
            </a:p>
          </p:txBody>
        </p:sp>
        <p:sp>
          <p:nvSpPr>
            <p:cNvPr id="42" name="CaixaDeTexto 41">
              <a:extLst>
                <a:ext uri="{FF2B5EF4-FFF2-40B4-BE49-F238E27FC236}">
                  <a16:creationId xmlns:a16="http://schemas.microsoft.com/office/drawing/2014/main" id="{921F3A3A-8010-7BB3-BB3E-6C1E485727DF}"/>
                </a:ext>
              </a:extLst>
            </p:cNvPr>
            <p:cNvSpPr txBox="1"/>
            <p:nvPr/>
          </p:nvSpPr>
          <p:spPr>
            <a:xfrm>
              <a:off x="8248343" y="2475559"/>
              <a:ext cx="1710725" cy="369332"/>
            </a:xfrm>
            <a:prstGeom prst="rect">
              <a:avLst/>
            </a:prstGeom>
            <a:noFill/>
          </p:spPr>
          <p:txBody>
            <a:bodyPr wrap="none" rtlCol="0">
              <a:spAutoFit/>
            </a:bodyPr>
            <a:lstStyle/>
            <a:p>
              <a:pPr algn="ctr"/>
              <a:r>
                <a:rPr lang="pt-BR" b="1" dirty="0">
                  <a:solidFill>
                    <a:schemeClr val="bg1"/>
                  </a:solidFill>
                </a:rPr>
                <a:t>Descrição aqui</a:t>
              </a:r>
            </a:p>
          </p:txBody>
        </p:sp>
        <p:sp>
          <p:nvSpPr>
            <p:cNvPr id="43" name="Paralelogramo 42">
              <a:extLst>
                <a:ext uri="{FF2B5EF4-FFF2-40B4-BE49-F238E27FC236}">
                  <a16:creationId xmlns:a16="http://schemas.microsoft.com/office/drawing/2014/main" id="{2DACE8A9-EA55-2292-8B1F-DDA87BAEC486}"/>
                </a:ext>
              </a:extLst>
            </p:cNvPr>
            <p:cNvSpPr/>
            <p:nvPr/>
          </p:nvSpPr>
          <p:spPr>
            <a:xfrm>
              <a:off x="7668614" y="1689847"/>
              <a:ext cx="2545486" cy="584775"/>
            </a:xfrm>
            <a:prstGeom prst="parallelogram">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4" name="CaixaDeTexto 43">
              <a:extLst>
                <a:ext uri="{FF2B5EF4-FFF2-40B4-BE49-F238E27FC236}">
                  <a16:creationId xmlns:a16="http://schemas.microsoft.com/office/drawing/2014/main" id="{6F5FBE25-A90B-2CF8-4C26-1F5CB5C41B32}"/>
                </a:ext>
              </a:extLst>
            </p:cNvPr>
            <p:cNvSpPr txBox="1"/>
            <p:nvPr/>
          </p:nvSpPr>
          <p:spPr>
            <a:xfrm>
              <a:off x="8203014" y="1689847"/>
              <a:ext cx="1476687" cy="584775"/>
            </a:xfrm>
            <a:prstGeom prst="rect">
              <a:avLst/>
            </a:prstGeom>
            <a:noFill/>
          </p:spPr>
          <p:txBody>
            <a:bodyPr wrap="none" rtlCol="0" anchor="ctr">
              <a:spAutoFit/>
            </a:bodyPr>
            <a:lstStyle/>
            <a:p>
              <a:pPr algn="ctr"/>
              <a:r>
                <a:rPr lang="pt-BR" sz="3200" b="1" dirty="0">
                  <a:solidFill>
                    <a:schemeClr val="bg1"/>
                  </a:solidFill>
                  <a:latin typeface="Raleway Black" pitchFamily="2" charset="0"/>
                </a:rPr>
                <a:t>R$400</a:t>
              </a:r>
            </a:p>
          </p:txBody>
        </p:sp>
      </p:grpSp>
    </p:spTree>
    <p:extLst>
      <p:ext uri="{BB962C8B-B14F-4D97-AF65-F5344CB8AC3E}">
        <p14:creationId xmlns:p14="http://schemas.microsoft.com/office/powerpoint/2010/main" val="3188357193"/>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ppt_x"/>
                                          </p:val>
                                        </p:tav>
                                        <p:tav tm="100000">
                                          <p:val>
                                            <p:strVal val="#ppt_x"/>
                                          </p:val>
                                        </p:tav>
                                      </p:tavLst>
                                    </p:anim>
                                    <p:anim calcmode="lin" valueType="num">
                                      <p:cBhvr additive="base">
                                        <p:cTn id="8" dur="500" fill="hold"/>
                                        <p:tgtEl>
                                          <p:spTgt spid="55"/>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250"/>
                                  </p:stCondLst>
                                  <p:childTnLst>
                                    <p:set>
                                      <p:cBhvr>
                                        <p:cTn id="10" dur="1" fill="hold">
                                          <p:stCondLst>
                                            <p:cond delay="0"/>
                                          </p:stCondLst>
                                        </p:cTn>
                                        <p:tgtEl>
                                          <p:spTgt spid="56"/>
                                        </p:tgtEl>
                                        <p:attrNameLst>
                                          <p:attrName>style.visibility</p:attrName>
                                        </p:attrNameLst>
                                      </p:cBhvr>
                                      <p:to>
                                        <p:strVal val="visible"/>
                                      </p:to>
                                    </p:set>
                                    <p:anim calcmode="lin" valueType="num">
                                      <p:cBhvr additive="base">
                                        <p:cTn id="11" dur="500" fill="hold"/>
                                        <p:tgtEl>
                                          <p:spTgt spid="56"/>
                                        </p:tgtEl>
                                        <p:attrNameLst>
                                          <p:attrName>ppt_x</p:attrName>
                                        </p:attrNameLst>
                                      </p:cBhvr>
                                      <p:tavLst>
                                        <p:tav tm="0">
                                          <p:val>
                                            <p:strVal val="#ppt_x"/>
                                          </p:val>
                                        </p:tav>
                                        <p:tav tm="100000">
                                          <p:val>
                                            <p:strVal val="#ppt_x"/>
                                          </p:val>
                                        </p:tav>
                                      </p:tavLst>
                                    </p:anim>
                                    <p:anim calcmode="lin" valueType="num">
                                      <p:cBhvr additive="base">
                                        <p:cTn id="12" dur="500" fill="hold"/>
                                        <p:tgtEl>
                                          <p:spTgt spid="56"/>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57"/>
                                        </p:tgtEl>
                                        <p:attrNameLst>
                                          <p:attrName>style.visibility</p:attrName>
                                        </p:attrNameLst>
                                      </p:cBhvr>
                                      <p:to>
                                        <p:strVal val="visible"/>
                                      </p:to>
                                    </p:set>
                                    <p:anim calcmode="lin" valueType="num">
                                      <p:cBhvr additive="base">
                                        <p:cTn id="15" dur="500" fill="hold"/>
                                        <p:tgtEl>
                                          <p:spTgt spid="57"/>
                                        </p:tgtEl>
                                        <p:attrNameLst>
                                          <p:attrName>ppt_x</p:attrName>
                                        </p:attrNameLst>
                                      </p:cBhvr>
                                      <p:tavLst>
                                        <p:tav tm="0">
                                          <p:val>
                                            <p:strVal val="#ppt_x"/>
                                          </p:val>
                                        </p:tav>
                                        <p:tav tm="100000">
                                          <p:val>
                                            <p:strVal val="#ppt_x"/>
                                          </p:val>
                                        </p:tav>
                                      </p:tavLst>
                                    </p:anim>
                                    <p:anim calcmode="lin" valueType="num">
                                      <p:cBhvr additive="base">
                                        <p:cTn id="16"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Imagem de vídeo game&#10;&#10;Descrição gerada automaticamente com confiança baixa">
            <a:extLst>
              <a:ext uri="{FF2B5EF4-FFF2-40B4-BE49-F238E27FC236}">
                <a16:creationId xmlns:a16="http://schemas.microsoft.com/office/drawing/2014/main" id="{DECF3DB3-2CE7-1CC7-D4EA-252BBF8149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4" y="0"/>
            <a:ext cx="12189532" cy="6858000"/>
          </a:xfrm>
          <a:prstGeom prst="rect">
            <a:avLst/>
          </a:prstGeom>
        </p:spPr>
      </p:pic>
      <p:pic>
        <p:nvPicPr>
          <p:cNvPr id="6" name="Gráfico 5" descr="Aspas de abertura com preenchimento sólido">
            <a:extLst>
              <a:ext uri="{FF2B5EF4-FFF2-40B4-BE49-F238E27FC236}">
                <a16:creationId xmlns:a16="http://schemas.microsoft.com/office/drawing/2014/main" id="{B457FD17-C747-749D-2BB3-3FEAB9AC9D2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38800" y="1701800"/>
            <a:ext cx="914400" cy="914400"/>
          </a:xfrm>
          <a:prstGeom prst="rect">
            <a:avLst/>
          </a:prstGeom>
        </p:spPr>
      </p:pic>
      <p:sp>
        <p:nvSpPr>
          <p:cNvPr id="7" name="CaixaDeTexto 6">
            <a:extLst>
              <a:ext uri="{FF2B5EF4-FFF2-40B4-BE49-F238E27FC236}">
                <a16:creationId xmlns:a16="http://schemas.microsoft.com/office/drawing/2014/main" id="{37D151B7-384D-B023-391D-826872B74A9F}"/>
              </a:ext>
            </a:extLst>
          </p:cNvPr>
          <p:cNvSpPr txBox="1"/>
          <p:nvPr/>
        </p:nvSpPr>
        <p:spPr>
          <a:xfrm>
            <a:off x="1371600" y="2459504"/>
            <a:ext cx="9448800" cy="1938992"/>
          </a:xfrm>
          <a:prstGeom prst="rect">
            <a:avLst/>
          </a:prstGeom>
          <a:noFill/>
        </p:spPr>
        <p:txBody>
          <a:bodyPr wrap="square" rtlCol="0">
            <a:spAutoFit/>
          </a:bodyPr>
          <a:lstStyle/>
          <a:p>
            <a:pPr algn="ctr"/>
            <a:r>
              <a:rPr lang="pt-BR" sz="4000" b="1" i="1" dirty="0">
                <a:solidFill>
                  <a:schemeClr val="bg1"/>
                </a:solidFill>
              </a:rPr>
              <a:t>Lorem ipsum dolor sit amet, consectetuer adipiscing elit. Maecenas porttitor congue massa.</a:t>
            </a:r>
          </a:p>
        </p:txBody>
      </p:sp>
      <p:sp>
        <p:nvSpPr>
          <p:cNvPr id="8" name="CaixaDeTexto 7">
            <a:extLst>
              <a:ext uri="{FF2B5EF4-FFF2-40B4-BE49-F238E27FC236}">
                <a16:creationId xmlns:a16="http://schemas.microsoft.com/office/drawing/2014/main" id="{03A1AA40-F841-A5F6-9B60-C1CDFA7C647A}"/>
              </a:ext>
            </a:extLst>
          </p:cNvPr>
          <p:cNvSpPr txBox="1"/>
          <p:nvPr/>
        </p:nvSpPr>
        <p:spPr>
          <a:xfrm>
            <a:off x="4938472" y="4496584"/>
            <a:ext cx="2315057" cy="369332"/>
          </a:xfrm>
          <a:prstGeom prst="rect">
            <a:avLst/>
          </a:prstGeom>
          <a:noFill/>
        </p:spPr>
        <p:txBody>
          <a:bodyPr wrap="none" rtlCol="0">
            <a:spAutoFit/>
          </a:bodyPr>
          <a:lstStyle/>
          <a:p>
            <a:pPr algn="ctr"/>
            <a:r>
              <a:rPr lang="pt-BR" dirty="0">
                <a:solidFill>
                  <a:schemeClr val="bg1"/>
                </a:solidFill>
              </a:rPr>
              <a:t>Autor desconhecido</a:t>
            </a:r>
          </a:p>
        </p:txBody>
      </p:sp>
      <p:grpSp>
        <p:nvGrpSpPr>
          <p:cNvPr id="11" name="Agrupar 10">
            <a:extLst>
              <a:ext uri="{FF2B5EF4-FFF2-40B4-BE49-F238E27FC236}">
                <a16:creationId xmlns:a16="http://schemas.microsoft.com/office/drawing/2014/main" id="{AF938524-5883-538A-1F51-7CB7A4E27ACB}"/>
              </a:ext>
            </a:extLst>
          </p:cNvPr>
          <p:cNvGrpSpPr/>
          <p:nvPr/>
        </p:nvGrpSpPr>
        <p:grpSpPr>
          <a:xfrm>
            <a:off x="-2" y="256536"/>
            <a:ext cx="3241042" cy="206041"/>
            <a:chOff x="-2" y="6545576"/>
            <a:chExt cx="3241042" cy="206041"/>
          </a:xfrm>
        </p:grpSpPr>
        <p:sp>
          <p:nvSpPr>
            <p:cNvPr id="12" name="Fluxograma: Entrada Manual 11">
              <a:extLst>
                <a:ext uri="{FF2B5EF4-FFF2-40B4-BE49-F238E27FC236}">
                  <a16:creationId xmlns:a16="http://schemas.microsoft.com/office/drawing/2014/main" id="{1A5F57D0-2D51-C870-A853-6EAE95301276}"/>
                </a:ext>
              </a:extLst>
            </p:cNvPr>
            <p:cNvSpPr/>
            <p:nvPr/>
          </p:nvSpPr>
          <p:spPr>
            <a:xfrm rot="5400000">
              <a:off x="340210" y="6205368"/>
              <a:ext cx="206037" cy="886461"/>
            </a:xfrm>
            <a:prstGeom prst="flowChartManualInput">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5"/>
                </a:solidFill>
              </a:endParaRPr>
            </a:p>
          </p:txBody>
        </p:sp>
        <p:sp>
          <p:nvSpPr>
            <p:cNvPr id="13" name="Paralelogramo 12">
              <a:extLst>
                <a:ext uri="{FF2B5EF4-FFF2-40B4-BE49-F238E27FC236}">
                  <a16:creationId xmlns:a16="http://schemas.microsoft.com/office/drawing/2014/main" id="{BC487D08-069F-2342-56BD-AF1BD74DBD13}"/>
                </a:ext>
              </a:extLst>
            </p:cNvPr>
            <p:cNvSpPr/>
            <p:nvPr/>
          </p:nvSpPr>
          <p:spPr>
            <a:xfrm flipV="1">
              <a:off x="383540" y="6545576"/>
              <a:ext cx="2857500" cy="206038"/>
            </a:xfrm>
            <a:prstGeom prst="parallelogram">
              <a:avLst>
                <a:gd name="adj" fmla="val 67136"/>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2"/>
                </a:solidFill>
              </a:endParaRPr>
            </a:p>
          </p:txBody>
        </p:sp>
      </p:grpSp>
      <p:grpSp>
        <p:nvGrpSpPr>
          <p:cNvPr id="17" name="Agrupar 16">
            <a:extLst>
              <a:ext uri="{FF2B5EF4-FFF2-40B4-BE49-F238E27FC236}">
                <a16:creationId xmlns:a16="http://schemas.microsoft.com/office/drawing/2014/main" id="{B1B78940-5135-C5DF-3991-71748648ADD3}"/>
              </a:ext>
            </a:extLst>
          </p:cNvPr>
          <p:cNvGrpSpPr/>
          <p:nvPr/>
        </p:nvGrpSpPr>
        <p:grpSpPr>
          <a:xfrm rot="10800000">
            <a:off x="8950958" y="6395426"/>
            <a:ext cx="3241042" cy="206041"/>
            <a:chOff x="-2" y="6545576"/>
            <a:chExt cx="3241042" cy="206041"/>
          </a:xfrm>
        </p:grpSpPr>
        <p:sp>
          <p:nvSpPr>
            <p:cNvPr id="18" name="Fluxograma: Entrada Manual 17">
              <a:extLst>
                <a:ext uri="{FF2B5EF4-FFF2-40B4-BE49-F238E27FC236}">
                  <a16:creationId xmlns:a16="http://schemas.microsoft.com/office/drawing/2014/main" id="{326A626B-E580-034A-8062-AAF480A07803}"/>
                </a:ext>
              </a:extLst>
            </p:cNvPr>
            <p:cNvSpPr/>
            <p:nvPr/>
          </p:nvSpPr>
          <p:spPr>
            <a:xfrm rot="5400000">
              <a:off x="340210" y="6205368"/>
              <a:ext cx="206037" cy="886461"/>
            </a:xfrm>
            <a:prstGeom prst="flowChartManualInput">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5"/>
                </a:solidFill>
              </a:endParaRPr>
            </a:p>
          </p:txBody>
        </p:sp>
        <p:sp>
          <p:nvSpPr>
            <p:cNvPr id="19" name="Paralelogramo 18">
              <a:extLst>
                <a:ext uri="{FF2B5EF4-FFF2-40B4-BE49-F238E27FC236}">
                  <a16:creationId xmlns:a16="http://schemas.microsoft.com/office/drawing/2014/main" id="{5456EF7D-D965-5FA4-D779-1E933C688822}"/>
                </a:ext>
              </a:extLst>
            </p:cNvPr>
            <p:cNvSpPr/>
            <p:nvPr/>
          </p:nvSpPr>
          <p:spPr>
            <a:xfrm flipV="1">
              <a:off x="383540" y="6545576"/>
              <a:ext cx="2857500" cy="206038"/>
            </a:xfrm>
            <a:prstGeom prst="parallelogram">
              <a:avLst>
                <a:gd name="adj" fmla="val 67136"/>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2"/>
                </a:solidFill>
              </a:endParaRPr>
            </a:p>
          </p:txBody>
        </p:sp>
      </p:grpSp>
    </p:spTree>
    <p:extLst>
      <p:ext uri="{BB962C8B-B14F-4D97-AF65-F5344CB8AC3E}">
        <p14:creationId xmlns:p14="http://schemas.microsoft.com/office/powerpoint/2010/main" val="2090042467"/>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aixaDeTexto 1">
            <a:extLst>
              <a:ext uri="{FF2B5EF4-FFF2-40B4-BE49-F238E27FC236}">
                <a16:creationId xmlns:a16="http://schemas.microsoft.com/office/drawing/2014/main" id="{9593FD6D-331A-9180-DA9D-46B08AAF539B}"/>
              </a:ext>
            </a:extLst>
          </p:cNvPr>
          <p:cNvSpPr txBox="1"/>
          <p:nvPr/>
        </p:nvSpPr>
        <p:spPr>
          <a:xfrm>
            <a:off x="970837" y="546096"/>
            <a:ext cx="2712602" cy="769441"/>
          </a:xfrm>
          <a:prstGeom prst="rect">
            <a:avLst/>
          </a:prstGeom>
          <a:noFill/>
        </p:spPr>
        <p:txBody>
          <a:bodyPr wrap="square" rtlCol="0">
            <a:spAutoFit/>
          </a:bodyPr>
          <a:lstStyle/>
          <a:p>
            <a:r>
              <a:rPr lang="pt-BR" sz="4400" dirty="0">
                <a:latin typeface="+mj-lt"/>
              </a:rPr>
              <a:t>Recursos</a:t>
            </a:r>
          </a:p>
        </p:txBody>
      </p:sp>
      <p:sp>
        <p:nvSpPr>
          <p:cNvPr id="3" name="CaixaDeTexto 2">
            <a:extLst>
              <a:ext uri="{FF2B5EF4-FFF2-40B4-BE49-F238E27FC236}">
                <a16:creationId xmlns:a16="http://schemas.microsoft.com/office/drawing/2014/main" id="{0D0658E1-4D62-8476-E641-3BBAD5AE72D2}"/>
              </a:ext>
            </a:extLst>
          </p:cNvPr>
          <p:cNvSpPr txBox="1"/>
          <p:nvPr/>
        </p:nvSpPr>
        <p:spPr>
          <a:xfrm>
            <a:off x="970837" y="1315537"/>
            <a:ext cx="4266988" cy="1754326"/>
          </a:xfrm>
          <a:prstGeom prst="rect">
            <a:avLst/>
          </a:prstGeom>
          <a:noFill/>
        </p:spPr>
        <p:txBody>
          <a:bodyPr wrap="square" rtlCol="0">
            <a:spAutoFit/>
          </a:bodyPr>
          <a:lstStyle/>
          <a:p>
            <a:r>
              <a:rPr lang="pt-BR" sz="2800" dirty="0">
                <a:latin typeface="+mj-lt"/>
              </a:rPr>
              <a:t>FOTOS</a:t>
            </a:r>
          </a:p>
          <a:p>
            <a:endParaRPr lang="pt-BR" sz="2000" dirty="0"/>
          </a:p>
          <a:p>
            <a:r>
              <a:rPr lang="pt-BR" sz="2000" dirty="0"/>
              <a:t>Todas as fotos em </a:t>
            </a:r>
            <a:r>
              <a:rPr lang="pt-BR" sz="2000" dirty="0" err="1"/>
              <a:t>Unsplash</a:t>
            </a:r>
            <a:r>
              <a:rPr lang="pt-BR" sz="2000" dirty="0"/>
              <a:t> por:</a:t>
            </a:r>
          </a:p>
          <a:p>
            <a:pPr marL="342900" indent="-342900">
              <a:buFont typeface="Arial" panose="020B0604020202020204" pitchFamily="34" charset="0"/>
              <a:buChar char="•"/>
            </a:pPr>
            <a:r>
              <a:rPr lang="pt-BR" sz="2000" dirty="0"/>
              <a:t>Austin Distel</a:t>
            </a:r>
          </a:p>
          <a:p>
            <a:pPr marL="342900" indent="-342900">
              <a:buFont typeface="Arial" panose="020B0604020202020204" pitchFamily="34" charset="0"/>
              <a:buChar char="•"/>
            </a:pPr>
            <a:r>
              <a:rPr lang="pt-BR" sz="2000" dirty="0" err="1"/>
              <a:t>Christin</a:t>
            </a:r>
            <a:r>
              <a:rPr lang="pt-BR" sz="2000" dirty="0"/>
              <a:t> Hume</a:t>
            </a:r>
          </a:p>
        </p:txBody>
      </p:sp>
      <p:sp>
        <p:nvSpPr>
          <p:cNvPr id="4" name="CaixaDeTexto 3">
            <a:extLst>
              <a:ext uri="{FF2B5EF4-FFF2-40B4-BE49-F238E27FC236}">
                <a16:creationId xmlns:a16="http://schemas.microsoft.com/office/drawing/2014/main" id="{EEDDE3FE-2B8E-111B-45B0-7CC353A3090A}"/>
              </a:ext>
            </a:extLst>
          </p:cNvPr>
          <p:cNvSpPr txBox="1"/>
          <p:nvPr/>
        </p:nvSpPr>
        <p:spPr>
          <a:xfrm>
            <a:off x="5483653" y="1313452"/>
            <a:ext cx="5737510" cy="3416320"/>
          </a:xfrm>
          <a:prstGeom prst="rect">
            <a:avLst/>
          </a:prstGeom>
          <a:noFill/>
        </p:spPr>
        <p:txBody>
          <a:bodyPr wrap="square" rtlCol="0">
            <a:spAutoFit/>
          </a:bodyPr>
          <a:lstStyle/>
          <a:p>
            <a:r>
              <a:rPr lang="pt-BR" sz="2800" dirty="0">
                <a:latin typeface="+mj-lt"/>
              </a:rPr>
              <a:t>FONTES</a:t>
            </a:r>
            <a:endParaRPr lang="pt-BR" sz="2000" dirty="0"/>
          </a:p>
          <a:p>
            <a:endParaRPr lang="pt-BR" sz="2000" b="1" dirty="0"/>
          </a:p>
          <a:p>
            <a:r>
              <a:rPr lang="pt-BR" sz="2000" b="1" dirty="0" err="1"/>
              <a:t>Raleway</a:t>
            </a:r>
            <a:endParaRPr lang="pt-BR" sz="2000" b="1" dirty="0"/>
          </a:p>
          <a:p>
            <a:r>
              <a:rPr lang="pt-BR" sz="2000" dirty="0"/>
              <a:t>(https://fonts.google.com/</a:t>
            </a:r>
            <a:r>
              <a:rPr lang="pt-BR" sz="2000" dirty="0" err="1"/>
              <a:t>specimen</a:t>
            </a:r>
            <a:r>
              <a:rPr lang="pt-BR" sz="2000" dirty="0"/>
              <a:t>/</a:t>
            </a:r>
            <a:r>
              <a:rPr lang="pt-BR" sz="2000" dirty="0" err="1"/>
              <a:t>Raleway</a:t>
            </a:r>
            <a:r>
              <a:rPr lang="pt-BR" sz="2000" dirty="0"/>
              <a:t>)</a:t>
            </a:r>
          </a:p>
          <a:p>
            <a:endParaRPr lang="pt-BR" sz="2000" dirty="0"/>
          </a:p>
          <a:p>
            <a:r>
              <a:rPr lang="pt-BR" sz="2000" b="1" dirty="0" err="1"/>
              <a:t>Roboto</a:t>
            </a:r>
            <a:endParaRPr lang="pt-BR" sz="2000" b="1" dirty="0"/>
          </a:p>
          <a:p>
            <a:r>
              <a:rPr lang="pt-BR" sz="2000" dirty="0"/>
              <a:t>(https://fonts.google.com/</a:t>
            </a:r>
            <a:r>
              <a:rPr lang="pt-BR" sz="2000" dirty="0" err="1"/>
              <a:t>specimen</a:t>
            </a:r>
            <a:r>
              <a:rPr lang="pt-BR" sz="2000" dirty="0"/>
              <a:t>/</a:t>
            </a:r>
            <a:r>
              <a:rPr lang="pt-BR" sz="2000" dirty="0" err="1"/>
              <a:t>Roboto</a:t>
            </a:r>
            <a:r>
              <a:rPr lang="pt-BR" sz="2000" dirty="0"/>
              <a:t>)</a:t>
            </a:r>
          </a:p>
          <a:p>
            <a:endParaRPr lang="pt-BR" sz="20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800" b="0" i="0" u="none" strike="noStrike" kern="1200" cap="none" spc="0" normalizeH="0" baseline="0" noProof="0" dirty="0">
                <a:ln>
                  <a:noFill/>
                </a:ln>
                <a:effectLst/>
                <a:uLnTx/>
                <a:uFillTx/>
                <a:latin typeface="Raleway ExtraBold"/>
                <a:ea typeface="+mn-ea"/>
                <a:cs typeface="+mn-cs"/>
              </a:rPr>
              <a:t>CORES</a:t>
            </a:r>
          </a:p>
          <a:p>
            <a:endParaRPr lang="pt-BR" sz="2000" dirty="0"/>
          </a:p>
        </p:txBody>
      </p:sp>
      <p:grpSp>
        <p:nvGrpSpPr>
          <p:cNvPr id="5" name="Agrupar 4">
            <a:extLst>
              <a:ext uri="{FF2B5EF4-FFF2-40B4-BE49-F238E27FC236}">
                <a16:creationId xmlns:a16="http://schemas.microsoft.com/office/drawing/2014/main" id="{9B6BB781-8A2F-6BBE-7E34-9F53049BA693}"/>
              </a:ext>
            </a:extLst>
          </p:cNvPr>
          <p:cNvGrpSpPr/>
          <p:nvPr/>
        </p:nvGrpSpPr>
        <p:grpSpPr>
          <a:xfrm>
            <a:off x="5474590" y="4652197"/>
            <a:ext cx="5737510" cy="955245"/>
            <a:chOff x="6134450" y="4760549"/>
            <a:chExt cx="6395952" cy="1064870"/>
          </a:xfrm>
        </p:grpSpPr>
        <p:sp>
          <p:nvSpPr>
            <p:cNvPr id="6" name="Retângulo: Cantos Arredondados 5">
              <a:extLst>
                <a:ext uri="{FF2B5EF4-FFF2-40B4-BE49-F238E27FC236}">
                  <a16:creationId xmlns:a16="http://schemas.microsoft.com/office/drawing/2014/main" id="{74FF7F16-837F-B6B6-F3E3-1728E587F806}"/>
                </a:ext>
              </a:extLst>
            </p:cNvPr>
            <p:cNvSpPr/>
            <p:nvPr/>
          </p:nvSpPr>
          <p:spPr>
            <a:xfrm>
              <a:off x="6134450" y="4760549"/>
              <a:ext cx="1064870" cy="1064870"/>
            </a:xfrm>
            <a:prstGeom prst="round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600"/>
            </a:p>
          </p:txBody>
        </p:sp>
        <p:sp>
          <p:nvSpPr>
            <p:cNvPr id="7" name="Retângulo: Cantos Arredondados 6">
              <a:extLst>
                <a:ext uri="{FF2B5EF4-FFF2-40B4-BE49-F238E27FC236}">
                  <a16:creationId xmlns:a16="http://schemas.microsoft.com/office/drawing/2014/main" id="{9977A264-B24A-E227-69A3-A242306E996F}"/>
                </a:ext>
              </a:extLst>
            </p:cNvPr>
            <p:cNvSpPr/>
            <p:nvPr/>
          </p:nvSpPr>
          <p:spPr>
            <a:xfrm>
              <a:off x="7490752" y="4760549"/>
              <a:ext cx="1064870" cy="1064870"/>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600"/>
            </a:p>
          </p:txBody>
        </p:sp>
        <p:sp>
          <p:nvSpPr>
            <p:cNvPr id="8" name="Retângulo: Cantos Arredondados 7">
              <a:extLst>
                <a:ext uri="{FF2B5EF4-FFF2-40B4-BE49-F238E27FC236}">
                  <a16:creationId xmlns:a16="http://schemas.microsoft.com/office/drawing/2014/main" id="{2785E59F-0B7C-A11D-FFC1-7F3EAA34A45E}"/>
                </a:ext>
              </a:extLst>
            </p:cNvPr>
            <p:cNvSpPr/>
            <p:nvPr/>
          </p:nvSpPr>
          <p:spPr>
            <a:xfrm>
              <a:off x="8799991" y="4760549"/>
              <a:ext cx="1064870" cy="1064870"/>
            </a:xfrm>
            <a:prstGeom prst="round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600"/>
            </a:p>
          </p:txBody>
        </p:sp>
        <p:sp>
          <p:nvSpPr>
            <p:cNvPr id="9" name="Retângulo: Cantos Arredondados 8">
              <a:extLst>
                <a:ext uri="{FF2B5EF4-FFF2-40B4-BE49-F238E27FC236}">
                  <a16:creationId xmlns:a16="http://schemas.microsoft.com/office/drawing/2014/main" id="{99E120A8-C561-EABE-CC24-63633D794677}"/>
                </a:ext>
              </a:extLst>
            </p:cNvPr>
            <p:cNvSpPr/>
            <p:nvPr/>
          </p:nvSpPr>
          <p:spPr>
            <a:xfrm>
              <a:off x="10156293" y="4760549"/>
              <a:ext cx="1064870" cy="1064870"/>
            </a:xfrm>
            <a:prstGeom prst="round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600"/>
            </a:p>
          </p:txBody>
        </p:sp>
        <p:sp>
          <p:nvSpPr>
            <p:cNvPr id="10" name="Retângulo: Cantos Arredondados 9">
              <a:extLst>
                <a:ext uri="{FF2B5EF4-FFF2-40B4-BE49-F238E27FC236}">
                  <a16:creationId xmlns:a16="http://schemas.microsoft.com/office/drawing/2014/main" id="{EA7CDD6E-010D-1FCF-0077-B96BD272B4A6}"/>
                </a:ext>
              </a:extLst>
            </p:cNvPr>
            <p:cNvSpPr/>
            <p:nvPr/>
          </p:nvSpPr>
          <p:spPr>
            <a:xfrm>
              <a:off x="11465532" y="4760549"/>
              <a:ext cx="1064870" cy="1064870"/>
            </a:xfrm>
            <a:prstGeom prst="round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600"/>
            </a:p>
          </p:txBody>
        </p:sp>
        <p:sp>
          <p:nvSpPr>
            <p:cNvPr id="11" name="CaixaDeTexto 10">
              <a:extLst>
                <a:ext uri="{FF2B5EF4-FFF2-40B4-BE49-F238E27FC236}">
                  <a16:creationId xmlns:a16="http://schemas.microsoft.com/office/drawing/2014/main" id="{03D1D4DE-EA99-847A-58A3-4ABC3628A031}"/>
                </a:ext>
              </a:extLst>
            </p:cNvPr>
            <p:cNvSpPr txBox="1"/>
            <p:nvPr/>
          </p:nvSpPr>
          <p:spPr>
            <a:xfrm>
              <a:off x="6214932" y="5139095"/>
              <a:ext cx="915919" cy="308788"/>
            </a:xfrm>
            <a:prstGeom prst="rect">
              <a:avLst/>
            </a:prstGeom>
            <a:noFill/>
          </p:spPr>
          <p:txBody>
            <a:bodyPr wrap="square" rtlCol="0">
              <a:spAutoFit/>
            </a:bodyPr>
            <a:lstStyle/>
            <a:p>
              <a:r>
                <a:rPr lang="pt-BR" sz="1200" dirty="0">
                  <a:solidFill>
                    <a:schemeClr val="bg1"/>
                  </a:solidFill>
                </a:rPr>
                <a:t>#208380</a:t>
              </a:r>
            </a:p>
          </p:txBody>
        </p:sp>
        <p:sp>
          <p:nvSpPr>
            <p:cNvPr id="12" name="CaixaDeTexto 11">
              <a:extLst>
                <a:ext uri="{FF2B5EF4-FFF2-40B4-BE49-F238E27FC236}">
                  <a16:creationId xmlns:a16="http://schemas.microsoft.com/office/drawing/2014/main" id="{FF419CF5-096C-25C5-E75A-2FF3CF498ACF}"/>
                </a:ext>
              </a:extLst>
            </p:cNvPr>
            <p:cNvSpPr txBox="1"/>
            <p:nvPr/>
          </p:nvSpPr>
          <p:spPr>
            <a:xfrm>
              <a:off x="7598230" y="5139095"/>
              <a:ext cx="904414" cy="308788"/>
            </a:xfrm>
            <a:prstGeom prst="rect">
              <a:avLst/>
            </a:prstGeom>
            <a:noFill/>
          </p:spPr>
          <p:txBody>
            <a:bodyPr wrap="square" rtlCol="0">
              <a:spAutoFit/>
            </a:bodyPr>
            <a:lstStyle/>
            <a:p>
              <a:r>
                <a:rPr lang="pt-BR" sz="1200" dirty="0">
                  <a:solidFill>
                    <a:schemeClr val="bg1"/>
                  </a:solidFill>
                </a:rPr>
                <a:t>#429e9a</a:t>
              </a:r>
            </a:p>
          </p:txBody>
        </p:sp>
        <p:sp>
          <p:nvSpPr>
            <p:cNvPr id="13" name="CaixaDeTexto 12">
              <a:extLst>
                <a:ext uri="{FF2B5EF4-FFF2-40B4-BE49-F238E27FC236}">
                  <a16:creationId xmlns:a16="http://schemas.microsoft.com/office/drawing/2014/main" id="{6836FDBC-1135-FD51-2310-2092D7EFEA7D}"/>
                </a:ext>
              </a:extLst>
            </p:cNvPr>
            <p:cNvSpPr txBox="1"/>
            <p:nvPr/>
          </p:nvSpPr>
          <p:spPr>
            <a:xfrm>
              <a:off x="8907469" y="5139095"/>
              <a:ext cx="902811" cy="308788"/>
            </a:xfrm>
            <a:prstGeom prst="rect">
              <a:avLst/>
            </a:prstGeom>
            <a:noFill/>
          </p:spPr>
          <p:txBody>
            <a:bodyPr wrap="square" rtlCol="0">
              <a:spAutoFit/>
            </a:bodyPr>
            <a:lstStyle/>
            <a:p>
              <a:r>
                <a:rPr lang="pt-BR" sz="1200" dirty="0">
                  <a:solidFill>
                    <a:schemeClr val="bg1"/>
                  </a:solidFill>
                </a:rPr>
                <a:t>#5fb9b5</a:t>
              </a:r>
            </a:p>
          </p:txBody>
        </p:sp>
        <p:sp>
          <p:nvSpPr>
            <p:cNvPr id="14" name="CaixaDeTexto 13">
              <a:extLst>
                <a:ext uri="{FF2B5EF4-FFF2-40B4-BE49-F238E27FC236}">
                  <a16:creationId xmlns:a16="http://schemas.microsoft.com/office/drawing/2014/main" id="{4B95B574-532E-A185-5128-6B914C3CFEA8}"/>
                </a:ext>
              </a:extLst>
            </p:cNvPr>
            <p:cNvSpPr txBox="1"/>
            <p:nvPr/>
          </p:nvSpPr>
          <p:spPr>
            <a:xfrm>
              <a:off x="10263772" y="5139095"/>
              <a:ext cx="889987" cy="308788"/>
            </a:xfrm>
            <a:prstGeom prst="rect">
              <a:avLst/>
            </a:prstGeom>
            <a:noFill/>
          </p:spPr>
          <p:txBody>
            <a:bodyPr wrap="square" rtlCol="0">
              <a:spAutoFit/>
            </a:bodyPr>
            <a:lstStyle/>
            <a:p>
              <a:r>
                <a:rPr lang="pt-BR" sz="1200" dirty="0">
                  <a:solidFill>
                    <a:schemeClr val="bg1"/>
                  </a:solidFill>
                </a:rPr>
                <a:t>#7bd5d1</a:t>
              </a:r>
            </a:p>
          </p:txBody>
        </p:sp>
        <p:sp>
          <p:nvSpPr>
            <p:cNvPr id="15" name="CaixaDeTexto 14">
              <a:extLst>
                <a:ext uri="{FF2B5EF4-FFF2-40B4-BE49-F238E27FC236}">
                  <a16:creationId xmlns:a16="http://schemas.microsoft.com/office/drawing/2014/main" id="{8983C6FD-FFAD-2D23-E9F8-B4676348B2C9}"/>
                </a:ext>
              </a:extLst>
            </p:cNvPr>
            <p:cNvSpPr txBox="1"/>
            <p:nvPr/>
          </p:nvSpPr>
          <p:spPr>
            <a:xfrm>
              <a:off x="11573011" y="5139095"/>
              <a:ext cx="849912" cy="308788"/>
            </a:xfrm>
            <a:prstGeom prst="rect">
              <a:avLst/>
            </a:prstGeom>
            <a:noFill/>
          </p:spPr>
          <p:txBody>
            <a:bodyPr wrap="square" rtlCol="0">
              <a:spAutoFit/>
            </a:bodyPr>
            <a:lstStyle/>
            <a:p>
              <a:r>
                <a:rPr lang="pt-BR" sz="1200" dirty="0">
                  <a:solidFill>
                    <a:schemeClr val="bg1"/>
                  </a:solidFill>
                </a:rPr>
                <a:t>#febc42</a:t>
              </a:r>
            </a:p>
          </p:txBody>
        </p:sp>
      </p:grpSp>
      <p:sp>
        <p:nvSpPr>
          <p:cNvPr id="16" name="Retângulo 15">
            <a:extLst>
              <a:ext uri="{FF2B5EF4-FFF2-40B4-BE49-F238E27FC236}">
                <a16:creationId xmlns:a16="http://schemas.microsoft.com/office/drawing/2014/main" id="{220B6AE1-A324-01F8-9CB1-37BFB772188D}"/>
              </a:ext>
            </a:extLst>
          </p:cNvPr>
          <p:cNvSpPr/>
          <p:nvPr/>
        </p:nvSpPr>
        <p:spPr>
          <a:xfrm>
            <a:off x="0" y="6659880"/>
            <a:ext cx="12192000" cy="198120"/>
          </a:xfrm>
          <a:prstGeom prst="rect">
            <a:avLst/>
          </a:prstGeom>
          <a:gradFill flip="none" rotWithShape="1">
            <a:gsLst>
              <a:gs pos="0">
                <a:schemeClr val="accent1"/>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7" name="Agrupar 16">
            <a:extLst>
              <a:ext uri="{FF2B5EF4-FFF2-40B4-BE49-F238E27FC236}">
                <a16:creationId xmlns:a16="http://schemas.microsoft.com/office/drawing/2014/main" id="{941A6CAC-5F89-0152-7E0D-F64109E0B80A}"/>
              </a:ext>
            </a:extLst>
          </p:cNvPr>
          <p:cNvGrpSpPr/>
          <p:nvPr/>
        </p:nvGrpSpPr>
        <p:grpSpPr>
          <a:xfrm>
            <a:off x="173481" y="350519"/>
            <a:ext cx="12018519" cy="488274"/>
            <a:chOff x="173481" y="350519"/>
            <a:chExt cx="12018519" cy="488274"/>
          </a:xfrm>
        </p:grpSpPr>
        <p:sp>
          <p:nvSpPr>
            <p:cNvPr id="18" name="Fluxograma: Entrada Manual 17">
              <a:extLst>
                <a:ext uri="{FF2B5EF4-FFF2-40B4-BE49-F238E27FC236}">
                  <a16:creationId xmlns:a16="http://schemas.microsoft.com/office/drawing/2014/main" id="{7FB1B0A4-044B-735B-7AA0-FA51EE5CE770}"/>
                </a:ext>
              </a:extLst>
            </p:cNvPr>
            <p:cNvSpPr/>
            <p:nvPr/>
          </p:nvSpPr>
          <p:spPr>
            <a:xfrm rot="5400000" flipH="1" flipV="1">
              <a:off x="11302067" y="-51140"/>
              <a:ext cx="488273" cy="1291593"/>
            </a:xfrm>
            <a:prstGeom prst="flowChartManualInpu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20" name="Paralelogramo 19">
              <a:extLst>
                <a:ext uri="{FF2B5EF4-FFF2-40B4-BE49-F238E27FC236}">
                  <a16:creationId xmlns:a16="http://schemas.microsoft.com/office/drawing/2014/main" id="{5FE1200D-1616-BCEC-99E6-5FE91E0B8213}"/>
                </a:ext>
              </a:extLst>
            </p:cNvPr>
            <p:cNvSpPr/>
            <p:nvPr/>
          </p:nvSpPr>
          <p:spPr>
            <a:xfrm flipV="1">
              <a:off x="173481" y="350520"/>
              <a:ext cx="621030" cy="488272"/>
            </a:xfrm>
            <a:prstGeom prst="parallelogram">
              <a:avLst>
                <a:gd name="adj" fmla="val 67136"/>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21" name="Paralelogramo 20">
              <a:extLst>
                <a:ext uri="{FF2B5EF4-FFF2-40B4-BE49-F238E27FC236}">
                  <a16:creationId xmlns:a16="http://schemas.microsoft.com/office/drawing/2014/main" id="{41325C93-88B1-FE59-C1C1-B88CB76EA1AE}"/>
                </a:ext>
              </a:extLst>
            </p:cNvPr>
            <p:cNvSpPr/>
            <p:nvPr/>
          </p:nvSpPr>
          <p:spPr>
            <a:xfrm flipH="1">
              <a:off x="10786109" y="535897"/>
              <a:ext cx="506730" cy="302895"/>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22" name="Paralelogramo 21">
              <a:extLst>
                <a:ext uri="{FF2B5EF4-FFF2-40B4-BE49-F238E27FC236}">
                  <a16:creationId xmlns:a16="http://schemas.microsoft.com/office/drawing/2014/main" id="{2A8F3ED2-FF08-85C8-8685-2EA56EA8A6EB}"/>
                </a:ext>
              </a:extLst>
            </p:cNvPr>
            <p:cNvSpPr/>
            <p:nvPr/>
          </p:nvSpPr>
          <p:spPr>
            <a:xfrm flipH="1">
              <a:off x="10932791" y="350521"/>
              <a:ext cx="485775" cy="311107"/>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23" name="Paralelogramo 22">
              <a:extLst>
                <a:ext uri="{FF2B5EF4-FFF2-40B4-BE49-F238E27FC236}">
                  <a16:creationId xmlns:a16="http://schemas.microsoft.com/office/drawing/2014/main" id="{17108842-32C8-40F7-F7B3-1FD1D1AFD0C3}"/>
                </a:ext>
              </a:extLst>
            </p:cNvPr>
            <p:cNvSpPr/>
            <p:nvPr/>
          </p:nvSpPr>
          <p:spPr>
            <a:xfrm flipH="1">
              <a:off x="10786108" y="350519"/>
              <a:ext cx="621030" cy="488272"/>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sp>
        <p:nvSpPr>
          <p:cNvPr id="24" name="Círculo: Vazio 23">
            <a:extLst>
              <a:ext uri="{FF2B5EF4-FFF2-40B4-BE49-F238E27FC236}">
                <a16:creationId xmlns:a16="http://schemas.microsoft.com/office/drawing/2014/main" id="{523201C6-07AD-34A9-B2E6-5B87F7871221}"/>
              </a:ext>
            </a:extLst>
          </p:cNvPr>
          <p:cNvSpPr/>
          <p:nvPr/>
        </p:nvSpPr>
        <p:spPr>
          <a:xfrm>
            <a:off x="71072" y="6017006"/>
            <a:ext cx="490474" cy="490474"/>
          </a:xfrm>
          <a:prstGeom prst="donut">
            <a:avLst>
              <a:gd name="adj" fmla="val 745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507021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descr="Padrão do plano de fundo&#10;&#10;Descrição gerada automaticamente">
            <a:extLst>
              <a:ext uri="{FF2B5EF4-FFF2-40B4-BE49-F238E27FC236}">
                <a16:creationId xmlns:a16="http://schemas.microsoft.com/office/drawing/2014/main" id="{193CCB90-8715-4795-E55D-3FBE63197C7B}"/>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1234" y="0"/>
            <a:ext cx="12189532" cy="6858000"/>
          </a:xfrm>
          <a:prstGeom prst="rect">
            <a:avLst/>
          </a:prstGeom>
        </p:spPr>
      </p:pic>
      <p:sp>
        <p:nvSpPr>
          <p:cNvPr id="3" name="Título 2">
            <a:extLst>
              <a:ext uri="{FF2B5EF4-FFF2-40B4-BE49-F238E27FC236}">
                <a16:creationId xmlns:a16="http://schemas.microsoft.com/office/drawing/2014/main" id="{F3040D59-ED63-D5E8-DAF4-0263413BCDB4}"/>
              </a:ext>
            </a:extLst>
          </p:cNvPr>
          <p:cNvSpPr>
            <a:spLocks noGrp="1"/>
          </p:cNvSpPr>
          <p:nvPr>
            <p:ph type="ctrTitle"/>
          </p:nvPr>
        </p:nvSpPr>
        <p:spPr>
          <a:xfrm>
            <a:off x="1056640" y="3429000"/>
            <a:ext cx="7833360" cy="1711959"/>
          </a:xfrm>
        </p:spPr>
        <p:txBody>
          <a:bodyPr anchor="ctr">
            <a:noAutofit/>
          </a:bodyPr>
          <a:lstStyle/>
          <a:p>
            <a:r>
              <a:rPr lang="pt-BR" sz="9600" dirty="0">
                <a:solidFill>
                  <a:schemeClr val="bg1"/>
                </a:solidFill>
                <a:latin typeface="Raleway Black" pitchFamily="2" charset="0"/>
              </a:rPr>
              <a:t>COMERCIAL</a:t>
            </a:r>
          </a:p>
        </p:txBody>
      </p:sp>
      <p:sp>
        <p:nvSpPr>
          <p:cNvPr id="11" name="CaixaDeTexto 10">
            <a:extLst>
              <a:ext uri="{FF2B5EF4-FFF2-40B4-BE49-F238E27FC236}">
                <a16:creationId xmlns:a16="http://schemas.microsoft.com/office/drawing/2014/main" id="{BEC83EE7-2464-8EC1-3EB3-713C132D12B2}"/>
              </a:ext>
            </a:extLst>
          </p:cNvPr>
          <p:cNvSpPr txBox="1"/>
          <p:nvPr/>
        </p:nvSpPr>
        <p:spPr>
          <a:xfrm>
            <a:off x="1640840" y="2780755"/>
            <a:ext cx="5480988" cy="1015663"/>
          </a:xfrm>
          <a:prstGeom prst="rect">
            <a:avLst/>
          </a:prstGeom>
          <a:noFill/>
        </p:spPr>
        <p:txBody>
          <a:bodyPr wrap="none" rtlCol="0">
            <a:spAutoFit/>
          </a:bodyPr>
          <a:lstStyle/>
          <a:p>
            <a:r>
              <a:rPr lang="pt-BR" sz="6000" b="1" dirty="0">
                <a:solidFill>
                  <a:schemeClr val="bg1"/>
                </a:solidFill>
                <a:latin typeface="Raleway Black" pitchFamily="2" charset="0"/>
              </a:rPr>
              <a:t>Apresentação</a:t>
            </a:r>
          </a:p>
        </p:txBody>
      </p:sp>
      <p:sp>
        <p:nvSpPr>
          <p:cNvPr id="12" name="Retângulo: Cantos Arredondados 11">
            <a:extLst>
              <a:ext uri="{FF2B5EF4-FFF2-40B4-BE49-F238E27FC236}">
                <a16:creationId xmlns:a16="http://schemas.microsoft.com/office/drawing/2014/main" id="{FDA3ABF9-17DB-AF3D-D1A9-2F2FA3021DB3}"/>
              </a:ext>
            </a:extLst>
          </p:cNvPr>
          <p:cNvSpPr/>
          <p:nvPr/>
        </p:nvSpPr>
        <p:spPr>
          <a:xfrm>
            <a:off x="1445260" y="4986750"/>
            <a:ext cx="5006340" cy="667289"/>
          </a:xfrm>
          <a:prstGeom prst="roundRect">
            <a:avLst>
              <a:gd name="adj" fmla="val 50000"/>
            </a:avLst>
          </a:prstGeom>
          <a:solidFill>
            <a:srgbClr val="FEBC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accent5"/>
              </a:solidFill>
            </a:endParaRPr>
          </a:p>
        </p:txBody>
      </p:sp>
      <p:sp>
        <p:nvSpPr>
          <p:cNvPr id="4" name="Subtítulo 3">
            <a:extLst>
              <a:ext uri="{FF2B5EF4-FFF2-40B4-BE49-F238E27FC236}">
                <a16:creationId xmlns:a16="http://schemas.microsoft.com/office/drawing/2014/main" id="{0AE76BB2-26BD-DD38-24DB-B7A9C367E78B}"/>
              </a:ext>
            </a:extLst>
          </p:cNvPr>
          <p:cNvSpPr>
            <a:spLocks noGrp="1"/>
          </p:cNvSpPr>
          <p:nvPr>
            <p:ph type="subTitle" idx="1"/>
          </p:nvPr>
        </p:nvSpPr>
        <p:spPr>
          <a:xfrm>
            <a:off x="1540510" y="4963159"/>
            <a:ext cx="4815840" cy="690880"/>
          </a:xfrm>
        </p:spPr>
        <p:txBody>
          <a:bodyPr anchor="ctr"/>
          <a:lstStyle/>
          <a:p>
            <a:r>
              <a:rPr lang="pt-BR" b="1" dirty="0">
                <a:solidFill>
                  <a:schemeClr val="bg1"/>
                </a:solidFill>
              </a:rPr>
              <a:t>Subtítulo aqui</a:t>
            </a:r>
          </a:p>
        </p:txBody>
      </p:sp>
    </p:spTree>
    <p:extLst>
      <p:ext uri="{BB962C8B-B14F-4D97-AF65-F5344CB8AC3E}">
        <p14:creationId xmlns:p14="http://schemas.microsoft.com/office/powerpoint/2010/main" val="491078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DBA8BF-998A-C357-64E4-57E525638C25}"/>
              </a:ext>
            </a:extLst>
          </p:cNvPr>
          <p:cNvSpPr>
            <a:spLocks noGrp="1"/>
          </p:cNvSpPr>
          <p:nvPr>
            <p:ph type="title"/>
          </p:nvPr>
        </p:nvSpPr>
        <p:spPr/>
        <p:txBody>
          <a:bodyPr>
            <a:normAutofit fontScale="90000"/>
          </a:bodyPr>
          <a:lstStyle/>
          <a:p>
            <a:r>
              <a:rPr lang="pt-BR" dirty="0"/>
              <a:t>Quem somos</a:t>
            </a:r>
          </a:p>
        </p:txBody>
      </p:sp>
      <p:grpSp>
        <p:nvGrpSpPr>
          <p:cNvPr id="20" name="Agrupar 19">
            <a:extLst>
              <a:ext uri="{FF2B5EF4-FFF2-40B4-BE49-F238E27FC236}">
                <a16:creationId xmlns:a16="http://schemas.microsoft.com/office/drawing/2014/main" id="{E264BB52-E397-C7A8-981D-4C8CE66D7047}"/>
              </a:ext>
            </a:extLst>
          </p:cNvPr>
          <p:cNvGrpSpPr/>
          <p:nvPr/>
        </p:nvGrpSpPr>
        <p:grpSpPr>
          <a:xfrm>
            <a:off x="-2" y="6545576"/>
            <a:ext cx="3241042" cy="206041"/>
            <a:chOff x="-2" y="6545576"/>
            <a:chExt cx="3241042" cy="206041"/>
          </a:xfrm>
        </p:grpSpPr>
        <p:sp>
          <p:nvSpPr>
            <p:cNvPr id="16" name="Fluxograma: Entrada Manual 15">
              <a:extLst>
                <a:ext uri="{FF2B5EF4-FFF2-40B4-BE49-F238E27FC236}">
                  <a16:creationId xmlns:a16="http://schemas.microsoft.com/office/drawing/2014/main" id="{63DFD497-20A7-955D-1AF5-5BAD4878F94E}"/>
                </a:ext>
              </a:extLst>
            </p:cNvPr>
            <p:cNvSpPr/>
            <p:nvPr/>
          </p:nvSpPr>
          <p:spPr>
            <a:xfrm rot="5400000">
              <a:off x="340210" y="6205368"/>
              <a:ext cx="206037" cy="886461"/>
            </a:xfrm>
            <a:prstGeom prst="flowChartManualInput">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5"/>
                </a:solidFill>
              </a:endParaRPr>
            </a:p>
          </p:txBody>
        </p:sp>
        <p:sp>
          <p:nvSpPr>
            <p:cNvPr id="17" name="Paralelogramo 16">
              <a:extLst>
                <a:ext uri="{FF2B5EF4-FFF2-40B4-BE49-F238E27FC236}">
                  <a16:creationId xmlns:a16="http://schemas.microsoft.com/office/drawing/2014/main" id="{AD0EFBD6-25A4-EA38-53A1-D17E9F0E30FF}"/>
                </a:ext>
              </a:extLst>
            </p:cNvPr>
            <p:cNvSpPr/>
            <p:nvPr/>
          </p:nvSpPr>
          <p:spPr>
            <a:xfrm flipV="1">
              <a:off x="383540" y="6545576"/>
              <a:ext cx="2857500" cy="206038"/>
            </a:xfrm>
            <a:prstGeom prst="parallelogram">
              <a:avLst>
                <a:gd name="adj" fmla="val 67136"/>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2"/>
                </a:solidFill>
              </a:endParaRPr>
            </a:p>
          </p:txBody>
        </p:sp>
      </p:grpSp>
      <p:sp>
        <p:nvSpPr>
          <p:cNvPr id="18" name="Círculo: Vazio 17">
            <a:extLst>
              <a:ext uri="{FF2B5EF4-FFF2-40B4-BE49-F238E27FC236}">
                <a16:creationId xmlns:a16="http://schemas.microsoft.com/office/drawing/2014/main" id="{1EBA8EDF-1E8F-3FCB-55F5-96407A6580BF}"/>
              </a:ext>
            </a:extLst>
          </p:cNvPr>
          <p:cNvSpPr/>
          <p:nvPr/>
        </p:nvSpPr>
        <p:spPr>
          <a:xfrm>
            <a:off x="11608181" y="6300339"/>
            <a:ext cx="490474" cy="490474"/>
          </a:xfrm>
          <a:prstGeom prst="donut">
            <a:avLst>
              <a:gd name="adj" fmla="val 745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nvGrpSpPr>
          <p:cNvPr id="19" name="Agrupar 18">
            <a:extLst>
              <a:ext uri="{FF2B5EF4-FFF2-40B4-BE49-F238E27FC236}">
                <a16:creationId xmlns:a16="http://schemas.microsoft.com/office/drawing/2014/main" id="{9AAC35B6-3215-D313-9288-CFC3400DEB42}"/>
              </a:ext>
            </a:extLst>
          </p:cNvPr>
          <p:cNvGrpSpPr/>
          <p:nvPr/>
        </p:nvGrpSpPr>
        <p:grpSpPr>
          <a:xfrm>
            <a:off x="-2" y="350519"/>
            <a:ext cx="12018519" cy="488274"/>
            <a:chOff x="-2" y="350519"/>
            <a:chExt cx="12018519" cy="488274"/>
          </a:xfrm>
        </p:grpSpPr>
        <p:sp>
          <p:nvSpPr>
            <p:cNvPr id="8" name="Fluxograma: Entrada Manual 7">
              <a:extLst>
                <a:ext uri="{FF2B5EF4-FFF2-40B4-BE49-F238E27FC236}">
                  <a16:creationId xmlns:a16="http://schemas.microsoft.com/office/drawing/2014/main" id="{F5D882D9-CDD5-F2DA-B01B-DD533C7ABB62}"/>
                </a:ext>
              </a:extLst>
            </p:cNvPr>
            <p:cNvSpPr/>
            <p:nvPr/>
          </p:nvSpPr>
          <p:spPr>
            <a:xfrm rot="5400000">
              <a:off x="401658" y="-51140"/>
              <a:ext cx="488273" cy="1291593"/>
            </a:xfrm>
            <a:prstGeom prst="flowChartManualInpu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9" name="Paralelogramo 8">
              <a:extLst>
                <a:ext uri="{FF2B5EF4-FFF2-40B4-BE49-F238E27FC236}">
                  <a16:creationId xmlns:a16="http://schemas.microsoft.com/office/drawing/2014/main" id="{5B16E705-265C-8C18-98C4-E5100E2CEE45}"/>
                </a:ext>
              </a:extLst>
            </p:cNvPr>
            <p:cNvSpPr/>
            <p:nvPr/>
          </p:nvSpPr>
          <p:spPr>
            <a:xfrm flipV="1">
              <a:off x="657225" y="350519"/>
              <a:ext cx="506730" cy="302895"/>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0" name="Paralelogramo 9">
              <a:extLst>
                <a:ext uri="{FF2B5EF4-FFF2-40B4-BE49-F238E27FC236}">
                  <a16:creationId xmlns:a16="http://schemas.microsoft.com/office/drawing/2014/main" id="{6AD67938-26B1-F05E-ACFF-59DE8AFF4A88}"/>
                </a:ext>
              </a:extLst>
            </p:cNvPr>
            <p:cNvSpPr/>
            <p:nvPr/>
          </p:nvSpPr>
          <p:spPr>
            <a:xfrm flipV="1">
              <a:off x="1047749" y="527683"/>
              <a:ext cx="485775" cy="311107"/>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2" name="Paralelogramo 11">
              <a:extLst>
                <a:ext uri="{FF2B5EF4-FFF2-40B4-BE49-F238E27FC236}">
                  <a16:creationId xmlns:a16="http://schemas.microsoft.com/office/drawing/2014/main" id="{06179BAE-5B2A-4B3B-7B8C-C1C0FA77BA9C}"/>
                </a:ext>
              </a:extLst>
            </p:cNvPr>
            <p:cNvSpPr/>
            <p:nvPr/>
          </p:nvSpPr>
          <p:spPr>
            <a:xfrm flipV="1">
              <a:off x="1291590" y="754601"/>
              <a:ext cx="10243185" cy="84186"/>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5" name="Paralelogramo 14">
              <a:extLst>
                <a:ext uri="{FF2B5EF4-FFF2-40B4-BE49-F238E27FC236}">
                  <a16:creationId xmlns:a16="http://schemas.microsoft.com/office/drawing/2014/main" id="{EF3B4E35-57D6-2B87-1249-31D1DA90DC8D}"/>
                </a:ext>
              </a:extLst>
            </p:cNvPr>
            <p:cNvSpPr/>
            <p:nvPr/>
          </p:nvSpPr>
          <p:spPr>
            <a:xfrm flipV="1">
              <a:off x="11397487" y="350520"/>
              <a:ext cx="621030" cy="488272"/>
            </a:xfrm>
            <a:prstGeom prst="parallelogram">
              <a:avLst>
                <a:gd name="adj" fmla="val 67136"/>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5" name="Paralelogramo 4">
              <a:extLst>
                <a:ext uri="{FF2B5EF4-FFF2-40B4-BE49-F238E27FC236}">
                  <a16:creationId xmlns:a16="http://schemas.microsoft.com/office/drawing/2014/main" id="{9A093223-E157-FCA2-DF8B-F9B80E14C231}"/>
                </a:ext>
              </a:extLst>
            </p:cNvPr>
            <p:cNvSpPr/>
            <p:nvPr/>
          </p:nvSpPr>
          <p:spPr>
            <a:xfrm flipV="1">
              <a:off x="784860" y="350520"/>
              <a:ext cx="621030" cy="488272"/>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sp>
        <p:nvSpPr>
          <p:cNvPr id="3" name="CaixaDeTexto 2">
            <a:extLst>
              <a:ext uri="{FF2B5EF4-FFF2-40B4-BE49-F238E27FC236}">
                <a16:creationId xmlns:a16="http://schemas.microsoft.com/office/drawing/2014/main" id="{60434F7D-4E9D-938C-03F3-23905731CCDA}"/>
              </a:ext>
            </a:extLst>
          </p:cNvPr>
          <p:cNvSpPr txBox="1"/>
          <p:nvPr/>
        </p:nvSpPr>
        <p:spPr>
          <a:xfrm>
            <a:off x="11710590" y="6391687"/>
            <a:ext cx="285655" cy="307777"/>
          </a:xfrm>
          <a:prstGeom prst="rect">
            <a:avLst/>
          </a:prstGeom>
          <a:noFill/>
        </p:spPr>
        <p:txBody>
          <a:bodyPr wrap="none" rtlCol="0" anchor="ctr">
            <a:spAutoFit/>
          </a:bodyPr>
          <a:lstStyle/>
          <a:p>
            <a:pPr algn="ctr"/>
            <a:fld id="{C5224A5A-FAC2-46AF-977A-F9429F6DA97D}" type="slidenum">
              <a:rPr lang="pt-BR" sz="1400" smtClean="0"/>
              <a:pPr algn="ctr"/>
              <a:t>3</a:t>
            </a:fld>
            <a:endParaRPr lang="pt-BR" sz="1400" dirty="0"/>
          </a:p>
        </p:txBody>
      </p:sp>
      <p:pic>
        <p:nvPicPr>
          <p:cNvPr id="21" name="Imagem 20" descr="Pessoas sentadas em cadeiras&#10;&#10;Descrição gerada automaticamente com confiança média">
            <a:extLst>
              <a:ext uri="{FF2B5EF4-FFF2-40B4-BE49-F238E27FC236}">
                <a16:creationId xmlns:a16="http://schemas.microsoft.com/office/drawing/2014/main" id="{3B4DA171-F376-24AE-F4F4-412FB77FFC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228" y="1376031"/>
            <a:ext cx="4499162" cy="3374372"/>
          </a:xfrm>
          <a:prstGeom prst="rect">
            <a:avLst/>
          </a:prstGeom>
        </p:spPr>
      </p:pic>
      <p:grpSp>
        <p:nvGrpSpPr>
          <p:cNvPr id="26" name="Agrupar 25">
            <a:extLst>
              <a:ext uri="{FF2B5EF4-FFF2-40B4-BE49-F238E27FC236}">
                <a16:creationId xmlns:a16="http://schemas.microsoft.com/office/drawing/2014/main" id="{09A2D26B-4E6B-D58E-22C0-C06EB1C78F12}"/>
              </a:ext>
            </a:extLst>
          </p:cNvPr>
          <p:cNvGrpSpPr/>
          <p:nvPr/>
        </p:nvGrpSpPr>
        <p:grpSpPr>
          <a:xfrm>
            <a:off x="443227" y="4844328"/>
            <a:ext cx="4499161" cy="92306"/>
            <a:chOff x="6096000" y="1134319"/>
            <a:chExt cx="3657600" cy="914400"/>
          </a:xfrm>
        </p:grpSpPr>
        <p:sp>
          <p:nvSpPr>
            <p:cNvPr id="22" name="Retângulo 21">
              <a:extLst>
                <a:ext uri="{FF2B5EF4-FFF2-40B4-BE49-F238E27FC236}">
                  <a16:creationId xmlns:a16="http://schemas.microsoft.com/office/drawing/2014/main" id="{C3FCDE1E-70BC-8322-D8DE-14C22FFE67D2}"/>
                </a:ext>
              </a:extLst>
            </p:cNvPr>
            <p:cNvSpPr/>
            <p:nvPr/>
          </p:nvSpPr>
          <p:spPr>
            <a:xfrm>
              <a:off x="6096000" y="1134319"/>
              <a:ext cx="914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Retângulo 22">
              <a:extLst>
                <a:ext uri="{FF2B5EF4-FFF2-40B4-BE49-F238E27FC236}">
                  <a16:creationId xmlns:a16="http://schemas.microsoft.com/office/drawing/2014/main" id="{0061AC77-D7E2-731D-D5A2-7E5CF176B529}"/>
                </a:ext>
              </a:extLst>
            </p:cNvPr>
            <p:cNvSpPr/>
            <p:nvPr/>
          </p:nvSpPr>
          <p:spPr>
            <a:xfrm>
              <a:off x="7010400" y="1134319"/>
              <a:ext cx="9144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4" name="Retângulo 23">
              <a:extLst>
                <a:ext uri="{FF2B5EF4-FFF2-40B4-BE49-F238E27FC236}">
                  <a16:creationId xmlns:a16="http://schemas.microsoft.com/office/drawing/2014/main" id="{78407981-C1C5-7423-9030-1BADA4A80F8A}"/>
                </a:ext>
              </a:extLst>
            </p:cNvPr>
            <p:cNvSpPr/>
            <p:nvPr/>
          </p:nvSpPr>
          <p:spPr>
            <a:xfrm>
              <a:off x="7924800" y="1134319"/>
              <a:ext cx="914400" cy="914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5" name="Retângulo 24">
              <a:extLst>
                <a:ext uri="{FF2B5EF4-FFF2-40B4-BE49-F238E27FC236}">
                  <a16:creationId xmlns:a16="http://schemas.microsoft.com/office/drawing/2014/main" id="{DD8BE913-0869-D6D8-185F-0AE33A973FF3}"/>
                </a:ext>
              </a:extLst>
            </p:cNvPr>
            <p:cNvSpPr/>
            <p:nvPr/>
          </p:nvSpPr>
          <p:spPr>
            <a:xfrm>
              <a:off x="8839200" y="1134319"/>
              <a:ext cx="914400" cy="914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sp>
        <p:nvSpPr>
          <p:cNvPr id="28" name="CaixaDeTexto 27">
            <a:extLst>
              <a:ext uri="{FF2B5EF4-FFF2-40B4-BE49-F238E27FC236}">
                <a16:creationId xmlns:a16="http://schemas.microsoft.com/office/drawing/2014/main" id="{3C4B4158-1DC7-F325-128E-FE30200B62EB}"/>
              </a:ext>
            </a:extLst>
          </p:cNvPr>
          <p:cNvSpPr txBox="1"/>
          <p:nvPr/>
        </p:nvSpPr>
        <p:spPr>
          <a:xfrm>
            <a:off x="443227" y="5104435"/>
            <a:ext cx="4499161" cy="1015663"/>
          </a:xfrm>
          <a:prstGeom prst="rect">
            <a:avLst/>
          </a:prstGeom>
          <a:noFill/>
        </p:spPr>
        <p:txBody>
          <a:bodyPr wrap="square" rtlCol="0">
            <a:spAutoFit/>
          </a:bodyPr>
          <a:lstStyle/>
          <a:p>
            <a:r>
              <a:rPr lang="pt-BR" b="1" dirty="0">
                <a:solidFill>
                  <a:schemeClr val="accent1"/>
                </a:solidFill>
              </a:rPr>
              <a:t>Título aqui</a:t>
            </a:r>
          </a:p>
          <a:p>
            <a:r>
              <a:rPr lang="pt-BR" sz="1400" dirty="0" err="1"/>
              <a:t>Lorem</a:t>
            </a:r>
            <a:r>
              <a:rPr lang="pt-BR" sz="1400" dirty="0"/>
              <a:t> ipsum dolor sit amet, consectetuer adipiscing elit. Maecenas porttitor congue massa. Fusce posuere, magna sed </a:t>
            </a:r>
            <a:r>
              <a:rPr lang="pt-BR" sz="1400" dirty="0" err="1"/>
              <a:t>pulvinar</a:t>
            </a:r>
            <a:r>
              <a:rPr lang="pt-BR" sz="1400" dirty="0"/>
              <a:t> </a:t>
            </a:r>
            <a:r>
              <a:rPr lang="pt-BR" sz="1400" dirty="0" err="1"/>
              <a:t>ultricies</a:t>
            </a:r>
            <a:r>
              <a:rPr lang="pt-BR" sz="1400" dirty="0"/>
              <a:t>.</a:t>
            </a:r>
          </a:p>
        </p:txBody>
      </p:sp>
      <p:sp>
        <p:nvSpPr>
          <p:cNvPr id="29" name="CaixaDeTexto 28">
            <a:extLst>
              <a:ext uri="{FF2B5EF4-FFF2-40B4-BE49-F238E27FC236}">
                <a16:creationId xmlns:a16="http://schemas.microsoft.com/office/drawing/2014/main" id="{F3715650-0723-0CA2-D49F-E2490470BE1D}"/>
              </a:ext>
            </a:extLst>
          </p:cNvPr>
          <p:cNvSpPr txBox="1"/>
          <p:nvPr/>
        </p:nvSpPr>
        <p:spPr>
          <a:xfrm>
            <a:off x="7211428" y="1376031"/>
            <a:ext cx="4499162" cy="1015663"/>
          </a:xfrm>
          <a:prstGeom prst="rect">
            <a:avLst/>
          </a:prstGeom>
          <a:noFill/>
        </p:spPr>
        <p:txBody>
          <a:bodyPr wrap="square" rtlCol="0">
            <a:spAutoFit/>
          </a:bodyPr>
          <a:lstStyle/>
          <a:p>
            <a:r>
              <a:rPr lang="pt-BR" b="1" dirty="0">
                <a:solidFill>
                  <a:schemeClr val="accent1"/>
                </a:solidFill>
              </a:rPr>
              <a:t>Título aqui</a:t>
            </a:r>
          </a:p>
          <a:p>
            <a:r>
              <a:rPr lang="pt-BR" sz="1400" dirty="0" err="1"/>
              <a:t>Lorem</a:t>
            </a:r>
            <a:r>
              <a:rPr lang="pt-BR" sz="1400" dirty="0"/>
              <a:t> ipsum dolor sit amet, consectetuer adipiscing elit. Maecenas porttitor congue massa. Fusce posuere, magna sed </a:t>
            </a:r>
            <a:r>
              <a:rPr lang="pt-BR" sz="1400" dirty="0" err="1"/>
              <a:t>pulvinar</a:t>
            </a:r>
            <a:r>
              <a:rPr lang="pt-BR" sz="1400" dirty="0"/>
              <a:t> </a:t>
            </a:r>
            <a:r>
              <a:rPr lang="pt-BR" sz="1400" dirty="0" err="1"/>
              <a:t>ultricies</a:t>
            </a:r>
            <a:r>
              <a:rPr lang="pt-BR" sz="1400" dirty="0"/>
              <a:t>.</a:t>
            </a:r>
          </a:p>
        </p:txBody>
      </p:sp>
      <p:pic>
        <p:nvPicPr>
          <p:cNvPr id="31" name="Gráfico 30" descr="Call center com preenchimento sólido">
            <a:extLst>
              <a:ext uri="{FF2B5EF4-FFF2-40B4-BE49-F238E27FC236}">
                <a16:creationId xmlns:a16="http://schemas.microsoft.com/office/drawing/2014/main" id="{41EDAD5F-04C5-AA0F-EF21-91D2B3C3917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81369" y="1376031"/>
            <a:ext cx="582592" cy="582592"/>
          </a:xfrm>
          <a:prstGeom prst="rect">
            <a:avLst/>
          </a:prstGeom>
        </p:spPr>
      </p:pic>
      <p:pic>
        <p:nvPicPr>
          <p:cNvPr id="1025" name="Gráfico 1024" descr="Chat com preenchimento sólido">
            <a:extLst>
              <a:ext uri="{FF2B5EF4-FFF2-40B4-BE49-F238E27FC236}">
                <a16:creationId xmlns:a16="http://schemas.microsoft.com/office/drawing/2014/main" id="{6EA12C4E-C6A5-47D2-B872-2E093AAEAB0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381369" y="2606549"/>
            <a:ext cx="582592" cy="582592"/>
          </a:xfrm>
          <a:prstGeom prst="rect">
            <a:avLst/>
          </a:prstGeom>
        </p:spPr>
      </p:pic>
      <p:pic>
        <p:nvPicPr>
          <p:cNvPr id="1028" name="Gráfico 1027" descr="Envelope com preenchimento sólido">
            <a:extLst>
              <a:ext uri="{FF2B5EF4-FFF2-40B4-BE49-F238E27FC236}">
                <a16:creationId xmlns:a16="http://schemas.microsoft.com/office/drawing/2014/main" id="{157680D9-3164-CC6A-CA3C-D980336590E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381369" y="3837067"/>
            <a:ext cx="582592" cy="582592"/>
          </a:xfrm>
          <a:prstGeom prst="rect">
            <a:avLst/>
          </a:prstGeom>
        </p:spPr>
      </p:pic>
      <p:pic>
        <p:nvPicPr>
          <p:cNvPr id="1029" name="Gráfico 1028" descr="Aperto de mão com preenchimento sólido">
            <a:extLst>
              <a:ext uri="{FF2B5EF4-FFF2-40B4-BE49-F238E27FC236}">
                <a16:creationId xmlns:a16="http://schemas.microsoft.com/office/drawing/2014/main" id="{B378C9C4-F9FD-06B1-5A9D-4DF3C2D7C2A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6381369" y="5067585"/>
            <a:ext cx="582592" cy="582592"/>
          </a:xfrm>
          <a:prstGeom prst="rect">
            <a:avLst/>
          </a:prstGeom>
        </p:spPr>
      </p:pic>
      <p:sp>
        <p:nvSpPr>
          <p:cNvPr id="1030" name="CaixaDeTexto 1029">
            <a:extLst>
              <a:ext uri="{FF2B5EF4-FFF2-40B4-BE49-F238E27FC236}">
                <a16:creationId xmlns:a16="http://schemas.microsoft.com/office/drawing/2014/main" id="{51BF14ED-9B1E-01B5-3323-AED728C88268}"/>
              </a:ext>
            </a:extLst>
          </p:cNvPr>
          <p:cNvSpPr txBox="1"/>
          <p:nvPr/>
        </p:nvSpPr>
        <p:spPr>
          <a:xfrm>
            <a:off x="7211428" y="2606549"/>
            <a:ext cx="4499162" cy="1015663"/>
          </a:xfrm>
          <a:prstGeom prst="rect">
            <a:avLst/>
          </a:prstGeom>
          <a:noFill/>
        </p:spPr>
        <p:txBody>
          <a:bodyPr wrap="square" rtlCol="0">
            <a:spAutoFit/>
          </a:bodyPr>
          <a:lstStyle/>
          <a:p>
            <a:r>
              <a:rPr lang="pt-BR" b="1" dirty="0">
                <a:solidFill>
                  <a:schemeClr val="accent2"/>
                </a:solidFill>
              </a:rPr>
              <a:t>Título aqui</a:t>
            </a:r>
          </a:p>
          <a:p>
            <a:r>
              <a:rPr lang="pt-BR" sz="1400" dirty="0" err="1"/>
              <a:t>Lorem</a:t>
            </a:r>
            <a:r>
              <a:rPr lang="pt-BR" sz="1400" dirty="0"/>
              <a:t> ipsum dolor sit amet, consectetuer adipiscing elit. Maecenas porttitor congue massa. Fusce posuere, magna sed </a:t>
            </a:r>
            <a:r>
              <a:rPr lang="pt-BR" sz="1400" dirty="0" err="1"/>
              <a:t>pulvinar</a:t>
            </a:r>
            <a:r>
              <a:rPr lang="pt-BR" sz="1400" dirty="0"/>
              <a:t> </a:t>
            </a:r>
            <a:r>
              <a:rPr lang="pt-BR" sz="1400" dirty="0" err="1"/>
              <a:t>ultricies</a:t>
            </a:r>
            <a:r>
              <a:rPr lang="pt-BR" sz="1400" dirty="0"/>
              <a:t>.</a:t>
            </a:r>
          </a:p>
        </p:txBody>
      </p:sp>
      <p:sp>
        <p:nvSpPr>
          <p:cNvPr id="1031" name="CaixaDeTexto 1030">
            <a:extLst>
              <a:ext uri="{FF2B5EF4-FFF2-40B4-BE49-F238E27FC236}">
                <a16:creationId xmlns:a16="http://schemas.microsoft.com/office/drawing/2014/main" id="{BDCCD71A-C9FA-456A-D98E-F0D43B8DB4CC}"/>
              </a:ext>
            </a:extLst>
          </p:cNvPr>
          <p:cNvSpPr txBox="1"/>
          <p:nvPr/>
        </p:nvSpPr>
        <p:spPr>
          <a:xfrm>
            <a:off x="7211428" y="3837067"/>
            <a:ext cx="4499162" cy="1015663"/>
          </a:xfrm>
          <a:prstGeom prst="rect">
            <a:avLst/>
          </a:prstGeom>
          <a:noFill/>
        </p:spPr>
        <p:txBody>
          <a:bodyPr wrap="square" rtlCol="0">
            <a:spAutoFit/>
          </a:bodyPr>
          <a:lstStyle/>
          <a:p>
            <a:r>
              <a:rPr lang="pt-BR" b="1" dirty="0">
                <a:solidFill>
                  <a:schemeClr val="accent3"/>
                </a:solidFill>
              </a:rPr>
              <a:t>Título aqui</a:t>
            </a:r>
          </a:p>
          <a:p>
            <a:r>
              <a:rPr lang="pt-BR" sz="1400" dirty="0" err="1"/>
              <a:t>Lorem</a:t>
            </a:r>
            <a:r>
              <a:rPr lang="pt-BR" sz="1400" dirty="0"/>
              <a:t> ipsum dolor sit amet, consectetuer adipiscing elit. Maecenas porttitor congue massa. Fusce posuere, magna sed </a:t>
            </a:r>
            <a:r>
              <a:rPr lang="pt-BR" sz="1400" dirty="0" err="1"/>
              <a:t>pulvinar</a:t>
            </a:r>
            <a:r>
              <a:rPr lang="pt-BR" sz="1400" dirty="0"/>
              <a:t> </a:t>
            </a:r>
            <a:r>
              <a:rPr lang="pt-BR" sz="1400" dirty="0" err="1"/>
              <a:t>ultricies</a:t>
            </a:r>
            <a:r>
              <a:rPr lang="pt-BR" sz="1400" dirty="0"/>
              <a:t>.</a:t>
            </a:r>
          </a:p>
        </p:txBody>
      </p:sp>
      <p:sp>
        <p:nvSpPr>
          <p:cNvPr id="1032" name="CaixaDeTexto 1031">
            <a:extLst>
              <a:ext uri="{FF2B5EF4-FFF2-40B4-BE49-F238E27FC236}">
                <a16:creationId xmlns:a16="http://schemas.microsoft.com/office/drawing/2014/main" id="{71383232-AD85-F9F9-7019-C0DE48BCDB74}"/>
              </a:ext>
            </a:extLst>
          </p:cNvPr>
          <p:cNvSpPr txBox="1"/>
          <p:nvPr/>
        </p:nvSpPr>
        <p:spPr>
          <a:xfrm>
            <a:off x="7211428" y="5067585"/>
            <a:ext cx="4499162" cy="1015663"/>
          </a:xfrm>
          <a:prstGeom prst="rect">
            <a:avLst/>
          </a:prstGeom>
          <a:noFill/>
        </p:spPr>
        <p:txBody>
          <a:bodyPr wrap="square" rtlCol="0">
            <a:spAutoFit/>
          </a:bodyPr>
          <a:lstStyle/>
          <a:p>
            <a:r>
              <a:rPr lang="pt-BR" b="1" dirty="0">
                <a:solidFill>
                  <a:schemeClr val="accent4"/>
                </a:solidFill>
              </a:rPr>
              <a:t>Título aqui</a:t>
            </a:r>
          </a:p>
          <a:p>
            <a:r>
              <a:rPr lang="pt-BR" sz="1400" dirty="0" err="1"/>
              <a:t>Lorem</a:t>
            </a:r>
            <a:r>
              <a:rPr lang="pt-BR" sz="1400" dirty="0"/>
              <a:t> ipsum dolor sit amet, consectetuer adipiscing elit. Maecenas porttitor congue massa. Fusce posuere, magna sed </a:t>
            </a:r>
            <a:r>
              <a:rPr lang="pt-BR" sz="1400" dirty="0" err="1"/>
              <a:t>pulvinar</a:t>
            </a:r>
            <a:r>
              <a:rPr lang="pt-BR" sz="1400" dirty="0"/>
              <a:t> </a:t>
            </a:r>
            <a:r>
              <a:rPr lang="pt-BR" sz="1400" dirty="0" err="1"/>
              <a:t>ultricies</a:t>
            </a:r>
            <a:r>
              <a:rPr lang="pt-BR" sz="1400" dirty="0"/>
              <a:t>.</a:t>
            </a:r>
          </a:p>
        </p:txBody>
      </p:sp>
    </p:spTree>
    <p:extLst>
      <p:ext uri="{BB962C8B-B14F-4D97-AF65-F5344CB8AC3E}">
        <p14:creationId xmlns:p14="http://schemas.microsoft.com/office/powerpoint/2010/main" val="949671035"/>
      </p:ext>
    </p:extLst>
  </p:cSld>
  <p:clrMapOvr>
    <a:masterClrMapping/>
  </p:clrMapOvr>
  <p:transition spd="slow">
    <p:comb/>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Agrupar 14">
            <a:extLst>
              <a:ext uri="{FF2B5EF4-FFF2-40B4-BE49-F238E27FC236}">
                <a16:creationId xmlns:a16="http://schemas.microsoft.com/office/drawing/2014/main" id="{4645D15B-71C5-8A12-5071-E834553B388C}"/>
              </a:ext>
            </a:extLst>
          </p:cNvPr>
          <p:cNvGrpSpPr/>
          <p:nvPr/>
        </p:nvGrpSpPr>
        <p:grpSpPr>
          <a:xfrm flipH="1">
            <a:off x="8950958" y="6545576"/>
            <a:ext cx="3241042" cy="206041"/>
            <a:chOff x="-2" y="6545576"/>
            <a:chExt cx="3241042" cy="206041"/>
          </a:xfrm>
        </p:grpSpPr>
        <p:sp>
          <p:nvSpPr>
            <p:cNvPr id="16" name="Fluxograma: Entrada Manual 15">
              <a:extLst>
                <a:ext uri="{FF2B5EF4-FFF2-40B4-BE49-F238E27FC236}">
                  <a16:creationId xmlns:a16="http://schemas.microsoft.com/office/drawing/2014/main" id="{CF15F475-96A2-BDC8-CB33-920C7AC8B6DC}"/>
                </a:ext>
              </a:extLst>
            </p:cNvPr>
            <p:cNvSpPr/>
            <p:nvPr/>
          </p:nvSpPr>
          <p:spPr>
            <a:xfrm rot="5400000">
              <a:off x="340210" y="6205368"/>
              <a:ext cx="206037" cy="886461"/>
            </a:xfrm>
            <a:prstGeom prst="flowChartManualInput">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5"/>
                </a:solidFill>
              </a:endParaRPr>
            </a:p>
          </p:txBody>
        </p:sp>
        <p:sp>
          <p:nvSpPr>
            <p:cNvPr id="17" name="Paralelogramo 16">
              <a:extLst>
                <a:ext uri="{FF2B5EF4-FFF2-40B4-BE49-F238E27FC236}">
                  <a16:creationId xmlns:a16="http://schemas.microsoft.com/office/drawing/2014/main" id="{0D38ACBF-7818-BC3C-3D21-123F60791C81}"/>
                </a:ext>
              </a:extLst>
            </p:cNvPr>
            <p:cNvSpPr/>
            <p:nvPr/>
          </p:nvSpPr>
          <p:spPr>
            <a:xfrm flipH="1" flipV="1">
              <a:off x="383540" y="6545576"/>
              <a:ext cx="2857500" cy="206038"/>
            </a:xfrm>
            <a:prstGeom prst="parallelogram">
              <a:avLst>
                <a:gd name="adj" fmla="val 67136"/>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2"/>
                </a:solidFill>
              </a:endParaRPr>
            </a:p>
          </p:txBody>
        </p:sp>
      </p:grpSp>
      <p:sp>
        <p:nvSpPr>
          <p:cNvPr id="18" name="Círculo: Vazio 17">
            <a:extLst>
              <a:ext uri="{FF2B5EF4-FFF2-40B4-BE49-F238E27FC236}">
                <a16:creationId xmlns:a16="http://schemas.microsoft.com/office/drawing/2014/main" id="{6D0FC0F7-2E3A-5BA4-2DE0-62E04FD4178A}"/>
              </a:ext>
            </a:extLst>
          </p:cNvPr>
          <p:cNvSpPr/>
          <p:nvPr/>
        </p:nvSpPr>
        <p:spPr>
          <a:xfrm>
            <a:off x="71072" y="6300339"/>
            <a:ext cx="490474" cy="490474"/>
          </a:xfrm>
          <a:prstGeom prst="donut">
            <a:avLst>
              <a:gd name="adj" fmla="val 745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26" name="CaixaDeTexto 25">
            <a:extLst>
              <a:ext uri="{FF2B5EF4-FFF2-40B4-BE49-F238E27FC236}">
                <a16:creationId xmlns:a16="http://schemas.microsoft.com/office/drawing/2014/main" id="{8D24E1D0-57C7-E1DE-61AE-2D45EF2EDBB4}"/>
              </a:ext>
            </a:extLst>
          </p:cNvPr>
          <p:cNvSpPr txBox="1"/>
          <p:nvPr/>
        </p:nvSpPr>
        <p:spPr>
          <a:xfrm>
            <a:off x="173481" y="6391687"/>
            <a:ext cx="285655" cy="307777"/>
          </a:xfrm>
          <a:prstGeom prst="rect">
            <a:avLst/>
          </a:prstGeom>
          <a:noFill/>
        </p:spPr>
        <p:txBody>
          <a:bodyPr wrap="none" rtlCol="0" anchor="ctr">
            <a:spAutoFit/>
          </a:bodyPr>
          <a:lstStyle/>
          <a:p>
            <a:pPr algn="ctr"/>
            <a:fld id="{C5224A5A-FAC2-46AF-977A-F9429F6DA97D}" type="slidenum">
              <a:rPr lang="pt-BR" sz="1400" smtClean="0"/>
              <a:pPr algn="ctr"/>
              <a:t>4</a:t>
            </a:fld>
            <a:endParaRPr lang="pt-BR" sz="1400" dirty="0"/>
          </a:p>
        </p:txBody>
      </p:sp>
      <p:cxnSp>
        <p:nvCxnSpPr>
          <p:cNvPr id="47" name="Conector reto 46">
            <a:extLst>
              <a:ext uri="{FF2B5EF4-FFF2-40B4-BE49-F238E27FC236}">
                <a16:creationId xmlns:a16="http://schemas.microsoft.com/office/drawing/2014/main" id="{078163C7-139C-7BB7-7968-9A447873656D}"/>
              </a:ext>
            </a:extLst>
          </p:cNvPr>
          <p:cNvCxnSpPr>
            <a:stCxn id="41" idx="6"/>
            <a:endCxn id="44" idx="2"/>
          </p:cNvCxnSpPr>
          <p:nvPr/>
        </p:nvCxnSpPr>
        <p:spPr>
          <a:xfrm>
            <a:off x="2276477" y="1862947"/>
            <a:ext cx="7639046" cy="0"/>
          </a:xfrm>
          <a:prstGeom prst="line">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7" name="Agrupar 6">
            <a:extLst>
              <a:ext uri="{FF2B5EF4-FFF2-40B4-BE49-F238E27FC236}">
                <a16:creationId xmlns:a16="http://schemas.microsoft.com/office/drawing/2014/main" id="{C566E747-E126-7CF6-89D2-7CE65E84C12E}"/>
              </a:ext>
            </a:extLst>
          </p:cNvPr>
          <p:cNvGrpSpPr/>
          <p:nvPr/>
        </p:nvGrpSpPr>
        <p:grpSpPr>
          <a:xfrm>
            <a:off x="6392122" y="1441307"/>
            <a:ext cx="2235198" cy="2289409"/>
            <a:chOff x="6392122" y="1441307"/>
            <a:chExt cx="2235198" cy="2289409"/>
          </a:xfrm>
        </p:grpSpPr>
        <p:sp>
          <p:nvSpPr>
            <p:cNvPr id="43" name="Elipse 42">
              <a:extLst>
                <a:ext uri="{FF2B5EF4-FFF2-40B4-BE49-F238E27FC236}">
                  <a16:creationId xmlns:a16="http://schemas.microsoft.com/office/drawing/2014/main" id="{7E638736-2B3A-866B-4378-A70B6AE9AAC7}"/>
                </a:ext>
              </a:extLst>
            </p:cNvPr>
            <p:cNvSpPr/>
            <p:nvPr/>
          </p:nvSpPr>
          <p:spPr>
            <a:xfrm>
              <a:off x="7088081" y="1441307"/>
              <a:ext cx="843280" cy="843280"/>
            </a:xfrm>
            <a:prstGeom prst="ellipse">
              <a:avLst/>
            </a:prstGeom>
            <a:solidFill>
              <a:schemeClr val="accent3"/>
            </a:solid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8" name="CaixaDeTexto 47">
              <a:extLst>
                <a:ext uri="{FF2B5EF4-FFF2-40B4-BE49-F238E27FC236}">
                  <a16:creationId xmlns:a16="http://schemas.microsoft.com/office/drawing/2014/main" id="{4B4FD294-06C7-4648-507E-B22579BA9F0D}"/>
                </a:ext>
              </a:extLst>
            </p:cNvPr>
            <p:cNvSpPr txBox="1"/>
            <p:nvPr/>
          </p:nvSpPr>
          <p:spPr>
            <a:xfrm>
              <a:off x="6392122" y="2561165"/>
              <a:ext cx="2235198" cy="1169551"/>
            </a:xfrm>
            <a:prstGeom prst="rect">
              <a:avLst/>
            </a:prstGeom>
            <a:noFill/>
          </p:spPr>
          <p:txBody>
            <a:bodyPr wrap="square" rtlCol="0">
              <a:spAutoFit/>
            </a:bodyPr>
            <a:lstStyle/>
            <a:p>
              <a:pPr algn="ctr"/>
              <a:r>
                <a:rPr lang="pt-BR" sz="1400" b="1" dirty="0">
                  <a:solidFill>
                    <a:schemeClr val="accent3"/>
                  </a:solidFill>
                </a:rPr>
                <a:t>TÍTULO</a:t>
              </a:r>
            </a:p>
            <a:p>
              <a:pPr algn="ctr"/>
              <a:r>
                <a:rPr lang="pt-BR" sz="1400" dirty="0"/>
                <a:t>Lorem ipsum dolor sit amet, consectetuer adipiscing elit. Maecenas porttitor congue massa.</a:t>
              </a:r>
            </a:p>
          </p:txBody>
        </p:sp>
      </p:grpSp>
      <p:grpSp>
        <p:nvGrpSpPr>
          <p:cNvPr id="6" name="Agrupar 5">
            <a:extLst>
              <a:ext uri="{FF2B5EF4-FFF2-40B4-BE49-F238E27FC236}">
                <a16:creationId xmlns:a16="http://schemas.microsoft.com/office/drawing/2014/main" id="{F4F80B1E-AA7C-D0C0-DCFE-0CF78D28961B}"/>
              </a:ext>
            </a:extLst>
          </p:cNvPr>
          <p:cNvGrpSpPr/>
          <p:nvPr/>
        </p:nvGrpSpPr>
        <p:grpSpPr>
          <a:xfrm>
            <a:off x="3564681" y="1441307"/>
            <a:ext cx="2235198" cy="2289409"/>
            <a:chOff x="3564681" y="1441307"/>
            <a:chExt cx="2235198" cy="2289409"/>
          </a:xfrm>
        </p:grpSpPr>
        <p:sp>
          <p:nvSpPr>
            <p:cNvPr id="42" name="Elipse 41">
              <a:extLst>
                <a:ext uri="{FF2B5EF4-FFF2-40B4-BE49-F238E27FC236}">
                  <a16:creationId xmlns:a16="http://schemas.microsoft.com/office/drawing/2014/main" id="{7C9CD857-79C3-5989-C772-12AAB5285DB8}"/>
                </a:ext>
              </a:extLst>
            </p:cNvPr>
            <p:cNvSpPr/>
            <p:nvPr/>
          </p:nvSpPr>
          <p:spPr>
            <a:xfrm>
              <a:off x="4260639" y="1441307"/>
              <a:ext cx="843280" cy="843280"/>
            </a:xfrm>
            <a:prstGeom prst="ellipse">
              <a:avLst/>
            </a:prstGeom>
            <a:solidFill>
              <a:schemeClr val="accent2"/>
            </a:solid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9" name="CaixaDeTexto 48">
              <a:extLst>
                <a:ext uri="{FF2B5EF4-FFF2-40B4-BE49-F238E27FC236}">
                  <a16:creationId xmlns:a16="http://schemas.microsoft.com/office/drawing/2014/main" id="{BEF032FE-392C-B1C4-A147-A4D5903C0813}"/>
                </a:ext>
              </a:extLst>
            </p:cNvPr>
            <p:cNvSpPr txBox="1"/>
            <p:nvPr/>
          </p:nvSpPr>
          <p:spPr>
            <a:xfrm>
              <a:off x="3564681" y="2561165"/>
              <a:ext cx="2235198" cy="1169551"/>
            </a:xfrm>
            <a:prstGeom prst="rect">
              <a:avLst/>
            </a:prstGeom>
            <a:noFill/>
          </p:spPr>
          <p:txBody>
            <a:bodyPr wrap="square" rtlCol="0">
              <a:spAutoFit/>
            </a:bodyPr>
            <a:lstStyle/>
            <a:p>
              <a:pPr algn="ctr"/>
              <a:r>
                <a:rPr lang="pt-BR" sz="1400" b="1" dirty="0">
                  <a:solidFill>
                    <a:schemeClr val="accent2"/>
                  </a:solidFill>
                </a:rPr>
                <a:t>TÍTULO</a:t>
              </a:r>
            </a:p>
            <a:p>
              <a:pPr algn="ctr"/>
              <a:r>
                <a:rPr lang="pt-BR" sz="1400" dirty="0"/>
                <a:t>Lorem ipsum dolor sit amet, consectetuer adipiscing elit. Maecenas porttitor congue massa.</a:t>
              </a:r>
            </a:p>
          </p:txBody>
        </p:sp>
      </p:grpSp>
      <p:grpSp>
        <p:nvGrpSpPr>
          <p:cNvPr id="5" name="Agrupar 4">
            <a:extLst>
              <a:ext uri="{FF2B5EF4-FFF2-40B4-BE49-F238E27FC236}">
                <a16:creationId xmlns:a16="http://schemas.microsoft.com/office/drawing/2014/main" id="{E9E03318-C30A-849D-F188-AB76E36BAC1F}"/>
              </a:ext>
            </a:extLst>
          </p:cNvPr>
          <p:cNvGrpSpPr/>
          <p:nvPr/>
        </p:nvGrpSpPr>
        <p:grpSpPr>
          <a:xfrm>
            <a:off x="737240" y="1441307"/>
            <a:ext cx="2235198" cy="2289409"/>
            <a:chOff x="737240" y="1441307"/>
            <a:chExt cx="2235198" cy="2289409"/>
          </a:xfrm>
        </p:grpSpPr>
        <p:sp>
          <p:nvSpPr>
            <p:cNvPr id="41" name="Elipse 40">
              <a:extLst>
                <a:ext uri="{FF2B5EF4-FFF2-40B4-BE49-F238E27FC236}">
                  <a16:creationId xmlns:a16="http://schemas.microsoft.com/office/drawing/2014/main" id="{074544D3-ED54-F3C7-6E81-B4E1401518EC}"/>
                </a:ext>
              </a:extLst>
            </p:cNvPr>
            <p:cNvSpPr/>
            <p:nvPr/>
          </p:nvSpPr>
          <p:spPr>
            <a:xfrm>
              <a:off x="1433197" y="1441307"/>
              <a:ext cx="843280" cy="843280"/>
            </a:xfrm>
            <a:prstGeom prst="ellipse">
              <a:avLst/>
            </a:prstGeom>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CaixaDeTexto 51">
              <a:extLst>
                <a:ext uri="{FF2B5EF4-FFF2-40B4-BE49-F238E27FC236}">
                  <a16:creationId xmlns:a16="http://schemas.microsoft.com/office/drawing/2014/main" id="{EB1924D4-1DAE-B235-978E-FF1B949ECB83}"/>
                </a:ext>
              </a:extLst>
            </p:cNvPr>
            <p:cNvSpPr txBox="1"/>
            <p:nvPr/>
          </p:nvSpPr>
          <p:spPr>
            <a:xfrm>
              <a:off x="737240" y="2561165"/>
              <a:ext cx="2235198" cy="1169551"/>
            </a:xfrm>
            <a:prstGeom prst="rect">
              <a:avLst/>
            </a:prstGeom>
            <a:noFill/>
          </p:spPr>
          <p:txBody>
            <a:bodyPr wrap="square" rtlCol="0">
              <a:spAutoFit/>
            </a:bodyPr>
            <a:lstStyle/>
            <a:p>
              <a:pPr algn="ctr"/>
              <a:r>
                <a:rPr lang="pt-BR" sz="1400" b="1" dirty="0">
                  <a:solidFill>
                    <a:schemeClr val="accent1"/>
                  </a:solidFill>
                </a:rPr>
                <a:t>TÍTULO</a:t>
              </a:r>
            </a:p>
            <a:p>
              <a:pPr algn="ctr"/>
              <a:r>
                <a:rPr lang="pt-BR" sz="1400" dirty="0"/>
                <a:t>Lorem ipsum dolor sit amet, consectetuer adipiscing elit. Maecenas porttitor congue massa.</a:t>
              </a:r>
            </a:p>
          </p:txBody>
        </p:sp>
      </p:grpSp>
      <p:grpSp>
        <p:nvGrpSpPr>
          <p:cNvPr id="8" name="Agrupar 7">
            <a:extLst>
              <a:ext uri="{FF2B5EF4-FFF2-40B4-BE49-F238E27FC236}">
                <a16:creationId xmlns:a16="http://schemas.microsoft.com/office/drawing/2014/main" id="{EC0836D6-0B29-39C1-30ED-87A516425B25}"/>
              </a:ext>
            </a:extLst>
          </p:cNvPr>
          <p:cNvGrpSpPr/>
          <p:nvPr/>
        </p:nvGrpSpPr>
        <p:grpSpPr>
          <a:xfrm>
            <a:off x="9219564" y="1441307"/>
            <a:ext cx="2235198" cy="2289409"/>
            <a:chOff x="9219564" y="1441307"/>
            <a:chExt cx="2235198" cy="2289409"/>
          </a:xfrm>
        </p:grpSpPr>
        <p:sp>
          <p:nvSpPr>
            <p:cNvPr id="44" name="Elipse 43">
              <a:extLst>
                <a:ext uri="{FF2B5EF4-FFF2-40B4-BE49-F238E27FC236}">
                  <a16:creationId xmlns:a16="http://schemas.microsoft.com/office/drawing/2014/main" id="{F0BA4DE5-2E8E-DA8D-82A8-70C61F1AAB1B}"/>
                </a:ext>
              </a:extLst>
            </p:cNvPr>
            <p:cNvSpPr/>
            <p:nvPr/>
          </p:nvSpPr>
          <p:spPr>
            <a:xfrm>
              <a:off x="9915523" y="1441307"/>
              <a:ext cx="843280" cy="843280"/>
            </a:xfrm>
            <a:prstGeom prst="ellipse">
              <a:avLst/>
            </a:prstGeom>
            <a:solidFill>
              <a:schemeClr val="accent4"/>
            </a:solid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CaixaDeTexto 52">
              <a:extLst>
                <a:ext uri="{FF2B5EF4-FFF2-40B4-BE49-F238E27FC236}">
                  <a16:creationId xmlns:a16="http://schemas.microsoft.com/office/drawing/2014/main" id="{06E5B80B-15C4-1AB8-E0AA-465B91C02CCE}"/>
                </a:ext>
              </a:extLst>
            </p:cNvPr>
            <p:cNvSpPr txBox="1"/>
            <p:nvPr/>
          </p:nvSpPr>
          <p:spPr>
            <a:xfrm>
              <a:off x="9219564" y="2561165"/>
              <a:ext cx="2235198" cy="1169551"/>
            </a:xfrm>
            <a:prstGeom prst="rect">
              <a:avLst/>
            </a:prstGeom>
            <a:noFill/>
          </p:spPr>
          <p:txBody>
            <a:bodyPr wrap="square" rtlCol="0">
              <a:spAutoFit/>
            </a:bodyPr>
            <a:lstStyle/>
            <a:p>
              <a:pPr algn="ctr"/>
              <a:r>
                <a:rPr lang="pt-BR" sz="1400" b="1" dirty="0">
                  <a:solidFill>
                    <a:schemeClr val="accent4"/>
                  </a:solidFill>
                </a:rPr>
                <a:t>TÍTULO</a:t>
              </a:r>
            </a:p>
            <a:p>
              <a:pPr algn="ctr"/>
              <a:r>
                <a:rPr lang="pt-BR" sz="1400" dirty="0"/>
                <a:t>Lorem ipsum dolor sit amet, consectetuer adipiscing elit. Maecenas porttitor congue massa.</a:t>
              </a:r>
            </a:p>
          </p:txBody>
        </p:sp>
      </p:grpSp>
      <p:grpSp>
        <p:nvGrpSpPr>
          <p:cNvPr id="2" name="Agrupar 1">
            <a:extLst>
              <a:ext uri="{FF2B5EF4-FFF2-40B4-BE49-F238E27FC236}">
                <a16:creationId xmlns:a16="http://schemas.microsoft.com/office/drawing/2014/main" id="{44AE1AE7-30FA-F927-F21B-B94403B7C8D9}"/>
              </a:ext>
            </a:extLst>
          </p:cNvPr>
          <p:cNvGrpSpPr/>
          <p:nvPr/>
        </p:nvGrpSpPr>
        <p:grpSpPr>
          <a:xfrm>
            <a:off x="698922" y="4210301"/>
            <a:ext cx="10794157" cy="1594438"/>
            <a:chOff x="511381" y="4210301"/>
            <a:chExt cx="10794157" cy="1594438"/>
          </a:xfrm>
        </p:grpSpPr>
        <p:sp>
          <p:nvSpPr>
            <p:cNvPr id="56" name="Paralelogramo 55">
              <a:extLst>
                <a:ext uri="{FF2B5EF4-FFF2-40B4-BE49-F238E27FC236}">
                  <a16:creationId xmlns:a16="http://schemas.microsoft.com/office/drawing/2014/main" id="{8E2161D5-2933-2446-C9C1-BCE8E99FAC55}"/>
                </a:ext>
              </a:extLst>
            </p:cNvPr>
            <p:cNvSpPr/>
            <p:nvPr/>
          </p:nvSpPr>
          <p:spPr>
            <a:xfrm rot="10800000" flipV="1">
              <a:off x="511381" y="4210301"/>
              <a:ext cx="3053299" cy="488269"/>
            </a:xfrm>
            <a:prstGeom prst="parallelogram">
              <a:avLst>
                <a:gd name="adj" fmla="val 67136"/>
              </a:avLst>
            </a:prstGeom>
            <a:solidFill>
              <a:schemeClr val="bg1"/>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lang="pt-BR" sz="1400" dirty="0">
                  <a:solidFill>
                    <a:schemeClr val="accent2"/>
                  </a:solidFill>
                </a:rPr>
                <a:t>TÍTULO AQUI</a:t>
              </a:r>
            </a:p>
          </p:txBody>
        </p:sp>
        <p:sp>
          <p:nvSpPr>
            <p:cNvPr id="59" name="Paralelogramo 58">
              <a:extLst>
                <a:ext uri="{FF2B5EF4-FFF2-40B4-BE49-F238E27FC236}">
                  <a16:creationId xmlns:a16="http://schemas.microsoft.com/office/drawing/2014/main" id="{BD302003-0B72-8C8C-E25B-6A4103B6ED5E}"/>
                </a:ext>
              </a:extLst>
            </p:cNvPr>
            <p:cNvSpPr/>
            <p:nvPr/>
          </p:nvSpPr>
          <p:spPr>
            <a:xfrm rot="10800000" flipV="1">
              <a:off x="511381" y="5316470"/>
              <a:ext cx="3053299" cy="488269"/>
            </a:xfrm>
            <a:prstGeom prst="parallelogram">
              <a:avLst>
                <a:gd name="adj" fmla="val 67136"/>
              </a:avLst>
            </a:prstGeom>
            <a:solidFill>
              <a:schemeClr val="bg1"/>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lang="pt-BR" sz="1400" dirty="0">
                  <a:solidFill>
                    <a:schemeClr val="accent2"/>
                  </a:solidFill>
                </a:rPr>
                <a:t>TÍTULO AQUI</a:t>
              </a:r>
            </a:p>
          </p:txBody>
        </p:sp>
        <p:sp>
          <p:nvSpPr>
            <p:cNvPr id="60" name="Retângulo 59">
              <a:extLst>
                <a:ext uri="{FF2B5EF4-FFF2-40B4-BE49-F238E27FC236}">
                  <a16:creationId xmlns:a16="http://schemas.microsoft.com/office/drawing/2014/main" id="{3D00433B-1CB5-5CE4-8FA3-118DD8593BF0}"/>
                </a:ext>
              </a:extLst>
            </p:cNvPr>
            <p:cNvSpPr/>
            <p:nvPr/>
          </p:nvSpPr>
          <p:spPr>
            <a:xfrm rot="10800000" flipV="1">
              <a:off x="3242510" y="4210301"/>
              <a:ext cx="8063028" cy="935014"/>
            </a:xfrm>
            <a:prstGeom prst="rect">
              <a:avLst/>
            </a:prstGeom>
            <a:solidFill>
              <a:schemeClr val="bg1"/>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r>
                <a:rPr lang="pt-BR" sz="1400" dirty="0"/>
                <a:t>Lorem ipsum dolor sit amet, consectetuer adipiscing elit. Maecenas porttitor congue massa. Fusce posuere, magna sed pulvinar ultricies, purus lectus malesuada libero, sit amet commodo magna eros quis urna.</a:t>
              </a:r>
            </a:p>
          </p:txBody>
        </p:sp>
        <p:sp>
          <p:nvSpPr>
            <p:cNvPr id="61" name="Retângulo 60">
              <a:extLst>
                <a:ext uri="{FF2B5EF4-FFF2-40B4-BE49-F238E27FC236}">
                  <a16:creationId xmlns:a16="http://schemas.microsoft.com/office/drawing/2014/main" id="{2A7D9922-E334-36BB-E3D4-6DCD151CCEB7}"/>
                </a:ext>
              </a:extLst>
            </p:cNvPr>
            <p:cNvSpPr/>
            <p:nvPr/>
          </p:nvSpPr>
          <p:spPr>
            <a:xfrm rot="10800000" flipV="1">
              <a:off x="3242510" y="5316470"/>
              <a:ext cx="8063028" cy="488269"/>
            </a:xfrm>
            <a:prstGeom prst="rect">
              <a:avLst/>
            </a:prstGeom>
            <a:solidFill>
              <a:schemeClr val="bg1"/>
            </a:solidFill>
            <a:ln>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r>
                <a:rPr lang="pt-BR" sz="1400" dirty="0" err="1"/>
                <a:t>Lorem</a:t>
              </a:r>
              <a:r>
                <a:rPr lang="pt-BR" sz="1400" dirty="0"/>
                <a:t> ipsum </a:t>
              </a:r>
              <a:r>
                <a:rPr lang="pt-BR" sz="1400" dirty="0" err="1"/>
                <a:t>dolor</a:t>
              </a:r>
              <a:r>
                <a:rPr lang="pt-BR" sz="1400" dirty="0"/>
                <a:t> </a:t>
              </a:r>
              <a:r>
                <a:rPr lang="pt-BR" sz="1400" dirty="0" err="1"/>
                <a:t>sit</a:t>
              </a:r>
              <a:r>
                <a:rPr lang="pt-BR" sz="1400" dirty="0"/>
                <a:t> </a:t>
              </a:r>
              <a:r>
                <a:rPr lang="pt-BR" sz="1400" dirty="0" err="1"/>
                <a:t>amet</a:t>
              </a:r>
              <a:r>
                <a:rPr lang="pt-BR" sz="1400" dirty="0"/>
                <a:t>, </a:t>
              </a:r>
              <a:r>
                <a:rPr lang="pt-BR" sz="1400" dirty="0" err="1"/>
                <a:t>consectetuer</a:t>
              </a:r>
              <a:r>
                <a:rPr lang="pt-BR" sz="1400" dirty="0"/>
                <a:t> </a:t>
              </a:r>
              <a:r>
                <a:rPr lang="pt-BR" sz="1400" dirty="0" err="1"/>
                <a:t>adipiscing</a:t>
              </a:r>
              <a:r>
                <a:rPr lang="pt-BR" sz="1400" dirty="0"/>
                <a:t> </a:t>
              </a:r>
              <a:r>
                <a:rPr lang="pt-BR" sz="1400" dirty="0" err="1"/>
                <a:t>elit</a:t>
              </a:r>
              <a:r>
                <a:rPr lang="pt-BR" sz="1400" dirty="0"/>
                <a:t>. </a:t>
              </a:r>
              <a:r>
                <a:rPr lang="pt-BR" sz="1400" dirty="0" err="1"/>
                <a:t>Maecenas</a:t>
              </a:r>
              <a:r>
                <a:rPr lang="pt-BR" sz="1400" dirty="0"/>
                <a:t> </a:t>
              </a:r>
              <a:r>
                <a:rPr lang="pt-BR" sz="1400" dirty="0" err="1"/>
                <a:t>porttitor</a:t>
              </a:r>
              <a:r>
                <a:rPr lang="pt-BR" sz="1400" dirty="0"/>
                <a:t> </a:t>
              </a:r>
              <a:r>
                <a:rPr lang="pt-BR" sz="1400" dirty="0" err="1"/>
                <a:t>congue</a:t>
              </a:r>
              <a:r>
                <a:rPr lang="pt-BR" sz="1400" dirty="0"/>
                <a:t> massa.</a:t>
              </a:r>
            </a:p>
          </p:txBody>
        </p:sp>
      </p:grpSp>
      <p:sp>
        <p:nvSpPr>
          <p:cNvPr id="63" name="Título 62">
            <a:extLst>
              <a:ext uri="{FF2B5EF4-FFF2-40B4-BE49-F238E27FC236}">
                <a16:creationId xmlns:a16="http://schemas.microsoft.com/office/drawing/2014/main" id="{1DDAE351-C957-9D62-9224-0DE4936E938C}"/>
              </a:ext>
            </a:extLst>
          </p:cNvPr>
          <p:cNvSpPr>
            <a:spLocks noGrp="1"/>
          </p:cNvSpPr>
          <p:nvPr>
            <p:ph type="title"/>
          </p:nvPr>
        </p:nvSpPr>
        <p:spPr/>
        <p:txBody>
          <a:bodyPr/>
          <a:lstStyle/>
          <a:p>
            <a:pPr algn="r"/>
            <a:r>
              <a:rPr lang="pt-BR" dirty="0"/>
              <a:t>Nossa empresa</a:t>
            </a:r>
          </a:p>
        </p:txBody>
      </p:sp>
      <p:grpSp>
        <p:nvGrpSpPr>
          <p:cNvPr id="3" name="Agrupar 2">
            <a:extLst>
              <a:ext uri="{FF2B5EF4-FFF2-40B4-BE49-F238E27FC236}">
                <a16:creationId xmlns:a16="http://schemas.microsoft.com/office/drawing/2014/main" id="{A4782BD9-1F6A-9F46-3518-55B7DDCFD6B9}"/>
              </a:ext>
            </a:extLst>
          </p:cNvPr>
          <p:cNvGrpSpPr/>
          <p:nvPr/>
        </p:nvGrpSpPr>
        <p:grpSpPr>
          <a:xfrm>
            <a:off x="173481" y="350519"/>
            <a:ext cx="12018519" cy="488274"/>
            <a:chOff x="173481" y="350519"/>
            <a:chExt cx="12018519" cy="488274"/>
          </a:xfrm>
        </p:grpSpPr>
        <p:sp>
          <p:nvSpPr>
            <p:cNvPr id="20" name="Fluxograma: Entrada Manual 19">
              <a:extLst>
                <a:ext uri="{FF2B5EF4-FFF2-40B4-BE49-F238E27FC236}">
                  <a16:creationId xmlns:a16="http://schemas.microsoft.com/office/drawing/2014/main" id="{6DD1CC75-237F-BF0B-2889-B6D6B29CA082}"/>
                </a:ext>
              </a:extLst>
            </p:cNvPr>
            <p:cNvSpPr/>
            <p:nvPr/>
          </p:nvSpPr>
          <p:spPr>
            <a:xfrm rot="5400000" flipH="1" flipV="1">
              <a:off x="11302067" y="-51140"/>
              <a:ext cx="488273" cy="1291593"/>
            </a:xfrm>
            <a:prstGeom prst="flowChartManualInpu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23" name="Paralelogramo 22">
              <a:extLst>
                <a:ext uri="{FF2B5EF4-FFF2-40B4-BE49-F238E27FC236}">
                  <a16:creationId xmlns:a16="http://schemas.microsoft.com/office/drawing/2014/main" id="{7B159F56-F409-0555-9E5B-49B7C566A92A}"/>
                </a:ext>
              </a:extLst>
            </p:cNvPr>
            <p:cNvSpPr/>
            <p:nvPr/>
          </p:nvSpPr>
          <p:spPr>
            <a:xfrm flipH="1">
              <a:off x="899160" y="754601"/>
              <a:ext cx="10216513" cy="84186"/>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24" name="Paralelogramo 23">
              <a:extLst>
                <a:ext uri="{FF2B5EF4-FFF2-40B4-BE49-F238E27FC236}">
                  <a16:creationId xmlns:a16="http://schemas.microsoft.com/office/drawing/2014/main" id="{405B7A62-2C6C-35C3-B547-7FF9E2DBF040}"/>
                </a:ext>
              </a:extLst>
            </p:cNvPr>
            <p:cNvSpPr/>
            <p:nvPr/>
          </p:nvSpPr>
          <p:spPr>
            <a:xfrm flipV="1">
              <a:off x="173481" y="350520"/>
              <a:ext cx="621030" cy="488272"/>
            </a:xfrm>
            <a:prstGeom prst="parallelogram">
              <a:avLst>
                <a:gd name="adj" fmla="val 67136"/>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35" name="Paralelogramo 34">
              <a:extLst>
                <a:ext uri="{FF2B5EF4-FFF2-40B4-BE49-F238E27FC236}">
                  <a16:creationId xmlns:a16="http://schemas.microsoft.com/office/drawing/2014/main" id="{84D609FA-06BC-E40D-2FE4-5B3B60C47325}"/>
                </a:ext>
              </a:extLst>
            </p:cNvPr>
            <p:cNvSpPr/>
            <p:nvPr/>
          </p:nvSpPr>
          <p:spPr>
            <a:xfrm flipH="1">
              <a:off x="10786109" y="535897"/>
              <a:ext cx="506730" cy="302895"/>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36" name="Paralelogramo 35">
              <a:extLst>
                <a:ext uri="{FF2B5EF4-FFF2-40B4-BE49-F238E27FC236}">
                  <a16:creationId xmlns:a16="http://schemas.microsoft.com/office/drawing/2014/main" id="{7EFE9623-6AFB-DFBB-1EBC-9B2F27222B37}"/>
                </a:ext>
              </a:extLst>
            </p:cNvPr>
            <p:cNvSpPr/>
            <p:nvPr/>
          </p:nvSpPr>
          <p:spPr>
            <a:xfrm flipH="1">
              <a:off x="10932791" y="350521"/>
              <a:ext cx="485775" cy="311107"/>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25" name="Paralelogramo 24">
              <a:extLst>
                <a:ext uri="{FF2B5EF4-FFF2-40B4-BE49-F238E27FC236}">
                  <a16:creationId xmlns:a16="http://schemas.microsoft.com/office/drawing/2014/main" id="{5F7236DD-36BC-AFD8-C63C-9B2FBEDDC71E}"/>
                </a:ext>
              </a:extLst>
            </p:cNvPr>
            <p:cNvSpPr/>
            <p:nvPr/>
          </p:nvSpPr>
          <p:spPr>
            <a:xfrm flipH="1">
              <a:off x="10786108" y="350519"/>
              <a:ext cx="621030" cy="488272"/>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spTree>
    <p:extLst>
      <p:ext uri="{BB962C8B-B14F-4D97-AF65-F5344CB8AC3E}">
        <p14:creationId xmlns:p14="http://schemas.microsoft.com/office/powerpoint/2010/main" val="285074012"/>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2" presetClass="entr" presetSubtype="8" fill="hold"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left)">
                                      <p:cBhvr>
                                        <p:cTn id="10" dur="1750"/>
                                        <p:tgtEl>
                                          <p:spTgt spid="47"/>
                                        </p:tgtEl>
                                      </p:cBhvr>
                                    </p:animEffect>
                                  </p:childTnLst>
                                </p:cTn>
                              </p:par>
                              <p:par>
                                <p:cTn id="11" presetID="10" presetClass="entr" presetSubtype="0" fill="hold" nodeType="withEffect">
                                  <p:stCondLst>
                                    <p:cond delay="2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50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nodeType="withEffect">
                                  <p:stCondLst>
                                    <p:cond delay="75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m 7" descr="Imagem de vídeo game&#10;&#10;Descrição gerada automaticamente com confiança baixa">
            <a:extLst>
              <a:ext uri="{FF2B5EF4-FFF2-40B4-BE49-F238E27FC236}">
                <a16:creationId xmlns:a16="http://schemas.microsoft.com/office/drawing/2014/main" id="{4B4F8D08-A845-A1AC-FBCB-D75E4EC081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4" y="0"/>
            <a:ext cx="12189532" cy="6858000"/>
          </a:xfrm>
          <a:prstGeom prst="rect">
            <a:avLst/>
          </a:prstGeom>
        </p:spPr>
      </p:pic>
      <p:sp>
        <p:nvSpPr>
          <p:cNvPr id="18" name="Forma Livre: Forma 17">
            <a:extLst>
              <a:ext uri="{FF2B5EF4-FFF2-40B4-BE49-F238E27FC236}">
                <a16:creationId xmlns:a16="http://schemas.microsoft.com/office/drawing/2014/main" id="{B6FC0373-836B-D52D-BCD3-8246B3A46D82}"/>
              </a:ext>
            </a:extLst>
          </p:cNvPr>
          <p:cNvSpPr/>
          <p:nvPr/>
        </p:nvSpPr>
        <p:spPr>
          <a:xfrm>
            <a:off x="1841322" y="1958392"/>
            <a:ext cx="2127358" cy="3403770"/>
          </a:xfrm>
          <a:custGeom>
            <a:avLst/>
            <a:gdLst>
              <a:gd name="connsiteX0" fmla="*/ 0 w 2387600"/>
              <a:gd name="connsiteY0" fmla="*/ 3298730 h 3820159"/>
              <a:gd name="connsiteX1" fmla="*/ 2387600 w 2387600"/>
              <a:gd name="connsiteY1" fmla="*/ 3820160 h 3820159"/>
              <a:gd name="connsiteX2" fmla="*/ 2387600 w 2387600"/>
              <a:gd name="connsiteY2" fmla="*/ 0 h 3820159"/>
              <a:gd name="connsiteX3" fmla="*/ 0 w 2387600"/>
              <a:gd name="connsiteY3" fmla="*/ 521430 h 3820159"/>
            </a:gdLst>
            <a:ahLst/>
            <a:cxnLst>
              <a:cxn ang="0">
                <a:pos x="connsiteX0" y="connsiteY0"/>
              </a:cxn>
              <a:cxn ang="0">
                <a:pos x="connsiteX1" y="connsiteY1"/>
              </a:cxn>
              <a:cxn ang="0">
                <a:pos x="connsiteX2" y="connsiteY2"/>
              </a:cxn>
              <a:cxn ang="0">
                <a:pos x="connsiteX3" y="connsiteY3"/>
              </a:cxn>
            </a:cxnLst>
            <a:rect l="l" t="t" r="r" b="b"/>
            <a:pathLst>
              <a:path w="2387600" h="3820159">
                <a:moveTo>
                  <a:pt x="0" y="3298730"/>
                </a:moveTo>
                <a:lnTo>
                  <a:pt x="2387600" y="3820160"/>
                </a:lnTo>
                <a:lnTo>
                  <a:pt x="2387600" y="0"/>
                </a:lnTo>
                <a:lnTo>
                  <a:pt x="0" y="521430"/>
                </a:lnTo>
                <a:close/>
              </a:path>
            </a:pathLst>
          </a:custGeom>
          <a:solidFill>
            <a:schemeClr val="bg1">
              <a:lumMod val="95000"/>
            </a:schemeClr>
          </a:solidFill>
          <a:ln w="6856" cap="flat">
            <a:noFill/>
            <a:prstDash val="solid"/>
            <a:miter/>
          </a:ln>
        </p:spPr>
        <p:txBody>
          <a:bodyPr rtlCol="0" anchor="ctr"/>
          <a:lstStyle/>
          <a:p>
            <a:endParaRPr lang="pt-BR"/>
          </a:p>
        </p:txBody>
      </p:sp>
      <p:sp>
        <p:nvSpPr>
          <p:cNvPr id="19" name="Forma Livre: Forma 18">
            <a:extLst>
              <a:ext uri="{FF2B5EF4-FFF2-40B4-BE49-F238E27FC236}">
                <a16:creationId xmlns:a16="http://schemas.microsoft.com/office/drawing/2014/main" id="{98EE7C90-F034-FE54-C49B-654001F00704}"/>
              </a:ext>
            </a:extLst>
          </p:cNvPr>
          <p:cNvSpPr/>
          <p:nvPr/>
        </p:nvSpPr>
        <p:spPr>
          <a:xfrm>
            <a:off x="3968680" y="1958392"/>
            <a:ext cx="2127968" cy="3403770"/>
          </a:xfrm>
          <a:custGeom>
            <a:avLst/>
            <a:gdLst>
              <a:gd name="connsiteX0" fmla="*/ 2388286 w 2388285"/>
              <a:gd name="connsiteY0" fmla="*/ 521430 h 3820159"/>
              <a:gd name="connsiteX1" fmla="*/ 0 w 2388285"/>
              <a:gd name="connsiteY1" fmla="*/ 0 h 3820159"/>
              <a:gd name="connsiteX2" fmla="*/ 0 w 2388285"/>
              <a:gd name="connsiteY2" fmla="*/ 3820160 h 3820159"/>
              <a:gd name="connsiteX3" fmla="*/ 2388286 w 2388285"/>
              <a:gd name="connsiteY3" fmla="*/ 3298730 h 3820159"/>
            </a:gdLst>
            <a:ahLst/>
            <a:cxnLst>
              <a:cxn ang="0">
                <a:pos x="connsiteX0" y="connsiteY0"/>
              </a:cxn>
              <a:cxn ang="0">
                <a:pos x="connsiteX1" y="connsiteY1"/>
              </a:cxn>
              <a:cxn ang="0">
                <a:pos x="connsiteX2" y="connsiteY2"/>
              </a:cxn>
              <a:cxn ang="0">
                <a:pos x="connsiteX3" y="connsiteY3"/>
              </a:cxn>
            </a:cxnLst>
            <a:rect l="l" t="t" r="r" b="b"/>
            <a:pathLst>
              <a:path w="2388285" h="3820159">
                <a:moveTo>
                  <a:pt x="2388286" y="521430"/>
                </a:moveTo>
                <a:lnTo>
                  <a:pt x="0" y="0"/>
                </a:lnTo>
                <a:lnTo>
                  <a:pt x="0" y="3820160"/>
                </a:lnTo>
                <a:lnTo>
                  <a:pt x="2388286" y="3298730"/>
                </a:lnTo>
                <a:close/>
              </a:path>
            </a:pathLst>
          </a:custGeom>
          <a:solidFill>
            <a:schemeClr val="bg1">
              <a:lumMod val="85000"/>
            </a:schemeClr>
          </a:solidFill>
          <a:ln w="6856" cap="flat">
            <a:noFill/>
            <a:prstDash val="solid"/>
            <a:miter/>
          </a:ln>
        </p:spPr>
        <p:txBody>
          <a:bodyPr rtlCol="0" anchor="ctr"/>
          <a:lstStyle/>
          <a:p>
            <a:endParaRPr lang="pt-BR"/>
          </a:p>
        </p:txBody>
      </p:sp>
      <p:sp>
        <p:nvSpPr>
          <p:cNvPr id="20" name="Forma Livre: Forma 19">
            <a:extLst>
              <a:ext uri="{FF2B5EF4-FFF2-40B4-BE49-F238E27FC236}">
                <a16:creationId xmlns:a16="http://schemas.microsoft.com/office/drawing/2014/main" id="{23B5E838-59F7-4A12-106C-15FE1092F376}"/>
              </a:ext>
            </a:extLst>
          </p:cNvPr>
          <p:cNvSpPr/>
          <p:nvPr/>
        </p:nvSpPr>
        <p:spPr>
          <a:xfrm>
            <a:off x="6096648" y="1958392"/>
            <a:ext cx="2127358" cy="3403770"/>
          </a:xfrm>
          <a:custGeom>
            <a:avLst/>
            <a:gdLst>
              <a:gd name="connsiteX0" fmla="*/ 0 w 2387600"/>
              <a:gd name="connsiteY0" fmla="*/ 3298730 h 3820159"/>
              <a:gd name="connsiteX1" fmla="*/ 2387600 w 2387600"/>
              <a:gd name="connsiteY1" fmla="*/ 3820160 h 3820159"/>
              <a:gd name="connsiteX2" fmla="*/ 2387600 w 2387600"/>
              <a:gd name="connsiteY2" fmla="*/ 0 h 3820159"/>
              <a:gd name="connsiteX3" fmla="*/ 0 w 2387600"/>
              <a:gd name="connsiteY3" fmla="*/ 521430 h 3820159"/>
            </a:gdLst>
            <a:ahLst/>
            <a:cxnLst>
              <a:cxn ang="0">
                <a:pos x="connsiteX0" y="connsiteY0"/>
              </a:cxn>
              <a:cxn ang="0">
                <a:pos x="connsiteX1" y="connsiteY1"/>
              </a:cxn>
              <a:cxn ang="0">
                <a:pos x="connsiteX2" y="connsiteY2"/>
              </a:cxn>
              <a:cxn ang="0">
                <a:pos x="connsiteX3" y="connsiteY3"/>
              </a:cxn>
            </a:cxnLst>
            <a:rect l="l" t="t" r="r" b="b"/>
            <a:pathLst>
              <a:path w="2387600" h="3820159">
                <a:moveTo>
                  <a:pt x="0" y="3298730"/>
                </a:moveTo>
                <a:lnTo>
                  <a:pt x="2387600" y="3820160"/>
                </a:lnTo>
                <a:lnTo>
                  <a:pt x="2387600" y="0"/>
                </a:lnTo>
                <a:lnTo>
                  <a:pt x="0" y="521430"/>
                </a:lnTo>
                <a:close/>
              </a:path>
            </a:pathLst>
          </a:custGeom>
          <a:solidFill>
            <a:schemeClr val="bg1">
              <a:lumMod val="95000"/>
            </a:schemeClr>
          </a:solidFill>
          <a:ln w="6856" cap="flat">
            <a:noFill/>
            <a:prstDash val="solid"/>
            <a:miter/>
          </a:ln>
        </p:spPr>
        <p:txBody>
          <a:bodyPr rtlCol="0" anchor="ctr"/>
          <a:lstStyle/>
          <a:p>
            <a:endParaRPr lang="pt-BR"/>
          </a:p>
        </p:txBody>
      </p:sp>
      <p:sp>
        <p:nvSpPr>
          <p:cNvPr id="21" name="Forma Livre: Forma 20">
            <a:extLst>
              <a:ext uri="{FF2B5EF4-FFF2-40B4-BE49-F238E27FC236}">
                <a16:creationId xmlns:a16="http://schemas.microsoft.com/office/drawing/2014/main" id="{C44034DE-7DEC-8BF8-3492-8ACDD4D43047}"/>
              </a:ext>
            </a:extLst>
          </p:cNvPr>
          <p:cNvSpPr/>
          <p:nvPr/>
        </p:nvSpPr>
        <p:spPr>
          <a:xfrm>
            <a:off x="8224006" y="1958392"/>
            <a:ext cx="2127358" cy="3403770"/>
          </a:xfrm>
          <a:custGeom>
            <a:avLst/>
            <a:gdLst>
              <a:gd name="connsiteX0" fmla="*/ 2387600 w 2387600"/>
              <a:gd name="connsiteY0" fmla="*/ 521430 h 3820159"/>
              <a:gd name="connsiteX1" fmla="*/ 0 w 2387600"/>
              <a:gd name="connsiteY1" fmla="*/ 0 h 3820159"/>
              <a:gd name="connsiteX2" fmla="*/ 0 w 2387600"/>
              <a:gd name="connsiteY2" fmla="*/ 3820160 h 3820159"/>
              <a:gd name="connsiteX3" fmla="*/ 2387600 w 2387600"/>
              <a:gd name="connsiteY3" fmla="*/ 3298730 h 3820159"/>
            </a:gdLst>
            <a:ahLst/>
            <a:cxnLst>
              <a:cxn ang="0">
                <a:pos x="connsiteX0" y="connsiteY0"/>
              </a:cxn>
              <a:cxn ang="0">
                <a:pos x="connsiteX1" y="connsiteY1"/>
              </a:cxn>
              <a:cxn ang="0">
                <a:pos x="connsiteX2" y="connsiteY2"/>
              </a:cxn>
              <a:cxn ang="0">
                <a:pos x="connsiteX3" y="connsiteY3"/>
              </a:cxn>
            </a:cxnLst>
            <a:rect l="l" t="t" r="r" b="b"/>
            <a:pathLst>
              <a:path w="2387600" h="3820159">
                <a:moveTo>
                  <a:pt x="2387600" y="521430"/>
                </a:moveTo>
                <a:lnTo>
                  <a:pt x="0" y="0"/>
                </a:lnTo>
                <a:lnTo>
                  <a:pt x="0" y="3820160"/>
                </a:lnTo>
                <a:lnTo>
                  <a:pt x="2387600" y="3298730"/>
                </a:lnTo>
                <a:close/>
              </a:path>
            </a:pathLst>
          </a:custGeom>
          <a:solidFill>
            <a:schemeClr val="bg1">
              <a:lumMod val="85000"/>
            </a:schemeClr>
          </a:solidFill>
          <a:ln w="6856" cap="flat">
            <a:noFill/>
            <a:prstDash val="solid"/>
            <a:miter/>
          </a:ln>
        </p:spPr>
        <p:txBody>
          <a:bodyPr rtlCol="0" anchor="ctr"/>
          <a:lstStyle/>
          <a:p>
            <a:endParaRPr lang="pt-BR"/>
          </a:p>
        </p:txBody>
      </p:sp>
      <p:grpSp>
        <p:nvGrpSpPr>
          <p:cNvPr id="50" name="Agrupar 49">
            <a:extLst>
              <a:ext uri="{FF2B5EF4-FFF2-40B4-BE49-F238E27FC236}">
                <a16:creationId xmlns:a16="http://schemas.microsoft.com/office/drawing/2014/main" id="{6B28A75B-2DA4-9E46-3643-8F8DE850E8A9}"/>
              </a:ext>
            </a:extLst>
          </p:cNvPr>
          <p:cNvGrpSpPr/>
          <p:nvPr/>
        </p:nvGrpSpPr>
        <p:grpSpPr>
          <a:xfrm>
            <a:off x="1980441" y="2463406"/>
            <a:ext cx="1849120" cy="2251963"/>
            <a:chOff x="1980441" y="2463406"/>
            <a:chExt cx="1849120" cy="2251963"/>
          </a:xfrm>
        </p:grpSpPr>
        <p:sp>
          <p:nvSpPr>
            <p:cNvPr id="30" name="CaixaDeTexto 29">
              <a:extLst>
                <a:ext uri="{FF2B5EF4-FFF2-40B4-BE49-F238E27FC236}">
                  <a16:creationId xmlns:a16="http://schemas.microsoft.com/office/drawing/2014/main" id="{C4A3C919-8CF3-B2EF-B4B5-8982DEE87E7C}"/>
                </a:ext>
              </a:extLst>
            </p:cNvPr>
            <p:cNvSpPr txBox="1"/>
            <p:nvPr/>
          </p:nvSpPr>
          <p:spPr>
            <a:xfrm>
              <a:off x="2384666" y="3433780"/>
              <a:ext cx="1040670" cy="307777"/>
            </a:xfrm>
            <a:prstGeom prst="rect">
              <a:avLst/>
            </a:prstGeom>
            <a:noFill/>
          </p:spPr>
          <p:txBody>
            <a:bodyPr wrap="none" rtlCol="0">
              <a:spAutoFit/>
            </a:bodyPr>
            <a:lstStyle/>
            <a:p>
              <a:pPr algn="ctr"/>
              <a:r>
                <a:rPr lang="pt-BR" sz="1400" b="1" dirty="0">
                  <a:solidFill>
                    <a:schemeClr val="tx1">
                      <a:lumMod val="85000"/>
                      <a:lumOff val="15000"/>
                    </a:schemeClr>
                  </a:solidFill>
                </a:rPr>
                <a:t>Título aqui</a:t>
              </a:r>
            </a:p>
          </p:txBody>
        </p:sp>
        <p:sp>
          <p:nvSpPr>
            <p:cNvPr id="31" name="CaixaDeTexto 30">
              <a:extLst>
                <a:ext uri="{FF2B5EF4-FFF2-40B4-BE49-F238E27FC236}">
                  <a16:creationId xmlns:a16="http://schemas.microsoft.com/office/drawing/2014/main" id="{063A76DE-E1E4-E595-3C22-C2A8284C35FF}"/>
                </a:ext>
              </a:extLst>
            </p:cNvPr>
            <p:cNvSpPr txBox="1"/>
            <p:nvPr/>
          </p:nvSpPr>
          <p:spPr>
            <a:xfrm>
              <a:off x="1980441" y="3761262"/>
              <a:ext cx="1849120" cy="954107"/>
            </a:xfrm>
            <a:prstGeom prst="rect">
              <a:avLst/>
            </a:prstGeom>
            <a:noFill/>
          </p:spPr>
          <p:txBody>
            <a:bodyPr wrap="square" rtlCol="0">
              <a:spAutoFit/>
            </a:bodyPr>
            <a:lstStyle/>
            <a:p>
              <a:pPr algn="ctr"/>
              <a:r>
                <a:rPr lang="pt-BR" sz="1400" dirty="0" err="1">
                  <a:solidFill>
                    <a:schemeClr val="tx1">
                      <a:lumMod val="85000"/>
                      <a:lumOff val="15000"/>
                    </a:schemeClr>
                  </a:solidFill>
                </a:rPr>
                <a:t>Fusce</a:t>
              </a:r>
              <a:r>
                <a:rPr lang="pt-BR" sz="1400" dirty="0">
                  <a:solidFill>
                    <a:schemeClr val="tx1">
                      <a:lumMod val="85000"/>
                      <a:lumOff val="15000"/>
                    </a:schemeClr>
                  </a:solidFill>
                </a:rPr>
                <a:t> </a:t>
              </a:r>
              <a:r>
                <a:rPr lang="pt-BR" sz="1400" dirty="0" err="1">
                  <a:solidFill>
                    <a:schemeClr val="tx1">
                      <a:lumMod val="85000"/>
                      <a:lumOff val="15000"/>
                    </a:schemeClr>
                  </a:solidFill>
                </a:rPr>
                <a:t>posuere</a:t>
              </a:r>
              <a:r>
                <a:rPr lang="pt-BR" sz="1400" dirty="0">
                  <a:solidFill>
                    <a:schemeClr val="tx1">
                      <a:lumMod val="85000"/>
                      <a:lumOff val="15000"/>
                    </a:schemeClr>
                  </a:solidFill>
                </a:rPr>
                <a:t>, magna </a:t>
              </a:r>
              <a:r>
                <a:rPr lang="pt-BR" sz="1400" dirty="0" err="1">
                  <a:solidFill>
                    <a:schemeClr val="tx1">
                      <a:lumMod val="85000"/>
                      <a:lumOff val="15000"/>
                    </a:schemeClr>
                  </a:solidFill>
                </a:rPr>
                <a:t>sed</a:t>
              </a:r>
              <a:r>
                <a:rPr lang="pt-BR" sz="1400" dirty="0">
                  <a:solidFill>
                    <a:schemeClr val="tx1">
                      <a:lumMod val="85000"/>
                      <a:lumOff val="15000"/>
                    </a:schemeClr>
                  </a:solidFill>
                </a:rPr>
                <a:t> </a:t>
              </a:r>
              <a:r>
                <a:rPr lang="pt-BR" sz="1400" dirty="0" err="1">
                  <a:solidFill>
                    <a:schemeClr val="tx1">
                      <a:lumMod val="85000"/>
                      <a:lumOff val="15000"/>
                    </a:schemeClr>
                  </a:solidFill>
                </a:rPr>
                <a:t>pulvinar</a:t>
              </a:r>
              <a:r>
                <a:rPr lang="pt-BR" sz="1400" dirty="0">
                  <a:solidFill>
                    <a:schemeClr val="tx1">
                      <a:lumMod val="85000"/>
                      <a:lumOff val="15000"/>
                    </a:schemeClr>
                  </a:solidFill>
                </a:rPr>
                <a:t> </a:t>
              </a:r>
              <a:r>
                <a:rPr lang="pt-BR" sz="1400" dirty="0" err="1">
                  <a:solidFill>
                    <a:schemeClr val="tx1">
                      <a:lumMod val="85000"/>
                      <a:lumOff val="15000"/>
                    </a:schemeClr>
                  </a:solidFill>
                </a:rPr>
                <a:t>ultricies</a:t>
              </a:r>
              <a:r>
                <a:rPr lang="pt-BR" sz="1400" dirty="0">
                  <a:solidFill>
                    <a:schemeClr val="tx1">
                      <a:lumMod val="85000"/>
                      <a:lumOff val="15000"/>
                    </a:schemeClr>
                  </a:solidFill>
                </a:rPr>
                <a:t>, </a:t>
              </a:r>
              <a:r>
                <a:rPr lang="pt-BR" sz="1400" dirty="0" err="1">
                  <a:solidFill>
                    <a:schemeClr val="tx1">
                      <a:lumMod val="85000"/>
                      <a:lumOff val="15000"/>
                    </a:schemeClr>
                  </a:solidFill>
                </a:rPr>
                <a:t>purus</a:t>
              </a:r>
              <a:r>
                <a:rPr lang="pt-BR" sz="1400" dirty="0">
                  <a:solidFill>
                    <a:schemeClr val="tx1">
                      <a:lumMod val="85000"/>
                      <a:lumOff val="15000"/>
                    </a:schemeClr>
                  </a:solidFill>
                </a:rPr>
                <a:t> </a:t>
              </a:r>
              <a:r>
                <a:rPr lang="pt-BR" sz="1400" dirty="0" err="1">
                  <a:solidFill>
                    <a:schemeClr val="tx1">
                      <a:lumMod val="85000"/>
                      <a:lumOff val="15000"/>
                    </a:schemeClr>
                  </a:solidFill>
                </a:rPr>
                <a:t>lectus</a:t>
              </a:r>
              <a:r>
                <a:rPr lang="pt-BR" sz="1400" dirty="0">
                  <a:solidFill>
                    <a:schemeClr val="tx1">
                      <a:lumMod val="85000"/>
                      <a:lumOff val="15000"/>
                    </a:schemeClr>
                  </a:solidFill>
                </a:rPr>
                <a:t> </a:t>
              </a:r>
              <a:r>
                <a:rPr lang="pt-BR" sz="1400" dirty="0" err="1">
                  <a:solidFill>
                    <a:schemeClr val="tx1">
                      <a:lumMod val="85000"/>
                      <a:lumOff val="15000"/>
                    </a:schemeClr>
                  </a:solidFill>
                </a:rPr>
                <a:t>malesuada</a:t>
              </a:r>
              <a:r>
                <a:rPr lang="pt-BR" sz="1400" dirty="0">
                  <a:solidFill>
                    <a:schemeClr val="tx1">
                      <a:lumMod val="85000"/>
                      <a:lumOff val="15000"/>
                    </a:schemeClr>
                  </a:solidFill>
                </a:rPr>
                <a:t>.</a:t>
              </a:r>
            </a:p>
          </p:txBody>
        </p:sp>
        <p:sp>
          <p:nvSpPr>
            <p:cNvPr id="32" name="Elipse 31">
              <a:extLst>
                <a:ext uri="{FF2B5EF4-FFF2-40B4-BE49-F238E27FC236}">
                  <a16:creationId xmlns:a16="http://schemas.microsoft.com/office/drawing/2014/main" id="{820A97EE-D2A3-518B-AA78-3D9BCB75922B}"/>
                </a:ext>
              </a:extLst>
            </p:cNvPr>
            <p:cNvSpPr/>
            <p:nvPr/>
          </p:nvSpPr>
          <p:spPr>
            <a:xfrm>
              <a:off x="2469225" y="2463406"/>
              <a:ext cx="874122" cy="87412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4" name="Gráfico 33" descr="Abrir pasta com preenchimento sólido">
              <a:extLst>
                <a:ext uri="{FF2B5EF4-FFF2-40B4-BE49-F238E27FC236}">
                  <a16:creationId xmlns:a16="http://schemas.microsoft.com/office/drawing/2014/main" id="{6118A783-45A8-B6DD-CADA-0E555EADC47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96932" y="2591113"/>
              <a:ext cx="618708" cy="618708"/>
            </a:xfrm>
            <a:prstGeom prst="rect">
              <a:avLst/>
            </a:prstGeom>
          </p:spPr>
        </p:pic>
      </p:grpSp>
      <p:grpSp>
        <p:nvGrpSpPr>
          <p:cNvPr id="51" name="Agrupar 50">
            <a:extLst>
              <a:ext uri="{FF2B5EF4-FFF2-40B4-BE49-F238E27FC236}">
                <a16:creationId xmlns:a16="http://schemas.microsoft.com/office/drawing/2014/main" id="{2393C183-71BE-66B9-A187-56BBC4447B61}"/>
              </a:ext>
            </a:extLst>
          </p:cNvPr>
          <p:cNvGrpSpPr/>
          <p:nvPr/>
        </p:nvGrpSpPr>
        <p:grpSpPr>
          <a:xfrm>
            <a:off x="4107799" y="2463406"/>
            <a:ext cx="1849120" cy="2251963"/>
            <a:chOff x="4107799" y="2463406"/>
            <a:chExt cx="1849120" cy="2251963"/>
          </a:xfrm>
        </p:grpSpPr>
        <p:sp>
          <p:nvSpPr>
            <p:cNvPr id="35" name="CaixaDeTexto 34">
              <a:extLst>
                <a:ext uri="{FF2B5EF4-FFF2-40B4-BE49-F238E27FC236}">
                  <a16:creationId xmlns:a16="http://schemas.microsoft.com/office/drawing/2014/main" id="{AC18B0BA-4F00-1FD6-EC92-549251FF212F}"/>
                </a:ext>
              </a:extLst>
            </p:cNvPr>
            <p:cNvSpPr txBox="1"/>
            <p:nvPr/>
          </p:nvSpPr>
          <p:spPr>
            <a:xfrm>
              <a:off x="4512024" y="3433780"/>
              <a:ext cx="1040670" cy="307777"/>
            </a:xfrm>
            <a:prstGeom prst="rect">
              <a:avLst/>
            </a:prstGeom>
            <a:noFill/>
          </p:spPr>
          <p:txBody>
            <a:bodyPr wrap="none" rtlCol="0">
              <a:spAutoFit/>
            </a:bodyPr>
            <a:lstStyle/>
            <a:p>
              <a:pPr algn="ctr"/>
              <a:r>
                <a:rPr lang="pt-BR" sz="1400" b="1" dirty="0">
                  <a:solidFill>
                    <a:schemeClr val="tx1">
                      <a:lumMod val="85000"/>
                      <a:lumOff val="15000"/>
                    </a:schemeClr>
                  </a:solidFill>
                </a:rPr>
                <a:t>Título aqui</a:t>
              </a:r>
            </a:p>
          </p:txBody>
        </p:sp>
        <p:sp>
          <p:nvSpPr>
            <p:cNvPr id="36" name="CaixaDeTexto 35">
              <a:extLst>
                <a:ext uri="{FF2B5EF4-FFF2-40B4-BE49-F238E27FC236}">
                  <a16:creationId xmlns:a16="http://schemas.microsoft.com/office/drawing/2014/main" id="{B18CF606-521C-F8BD-4073-1036B728F290}"/>
                </a:ext>
              </a:extLst>
            </p:cNvPr>
            <p:cNvSpPr txBox="1"/>
            <p:nvPr/>
          </p:nvSpPr>
          <p:spPr>
            <a:xfrm>
              <a:off x="4107799" y="3761262"/>
              <a:ext cx="1849120" cy="954107"/>
            </a:xfrm>
            <a:prstGeom prst="rect">
              <a:avLst/>
            </a:prstGeom>
            <a:noFill/>
          </p:spPr>
          <p:txBody>
            <a:bodyPr wrap="square" rtlCol="0">
              <a:spAutoFit/>
            </a:bodyPr>
            <a:lstStyle/>
            <a:p>
              <a:pPr algn="ctr"/>
              <a:r>
                <a:rPr lang="pt-BR" sz="1400" dirty="0" err="1">
                  <a:solidFill>
                    <a:schemeClr val="tx1">
                      <a:lumMod val="85000"/>
                      <a:lumOff val="15000"/>
                    </a:schemeClr>
                  </a:solidFill>
                </a:rPr>
                <a:t>Fusce</a:t>
              </a:r>
              <a:r>
                <a:rPr lang="pt-BR" sz="1400" dirty="0">
                  <a:solidFill>
                    <a:schemeClr val="tx1">
                      <a:lumMod val="85000"/>
                      <a:lumOff val="15000"/>
                    </a:schemeClr>
                  </a:solidFill>
                </a:rPr>
                <a:t> </a:t>
              </a:r>
              <a:r>
                <a:rPr lang="pt-BR" sz="1400" dirty="0" err="1">
                  <a:solidFill>
                    <a:schemeClr val="tx1">
                      <a:lumMod val="85000"/>
                      <a:lumOff val="15000"/>
                    </a:schemeClr>
                  </a:solidFill>
                </a:rPr>
                <a:t>posuere</a:t>
              </a:r>
              <a:r>
                <a:rPr lang="pt-BR" sz="1400" dirty="0">
                  <a:solidFill>
                    <a:schemeClr val="tx1">
                      <a:lumMod val="85000"/>
                      <a:lumOff val="15000"/>
                    </a:schemeClr>
                  </a:solidFill>
                </a:rPr>
                <a:t>, magna </a:t>
              </a:r>
              <a:r>
                <a:rPr lang="pt-BR" sz="1400" dirty="0" err="1">
                  <a:solidFill>
                    <a:schemeClr val="tx1">
                      <a:lumMod val="85000"/>
                      <a:lumOff val="15000"/>
                    </a:schemeClr>
                  </a:solidFill>
                </a:rPr>
                <a:t>sed</a:t>
              </a:r>
              <a:r>
                <a:rPr lang="pt-BR" sz="1400" dirty="0">
                  <a:solidFill>
                    <a:schemeClr val="tx1">
                      <a:lumMod val="85000"/>
                      <a:lumOff val="15000"/>
                    </a:schemeClr>
                  </a:solidFill>
                </a:rPr>
                <a:t> </a:t>
              </a:r>
              <a:r>
                <a:rPr lang="pt-BR" sz="1400" dirty="0" err="1">
                  <a:solidFill>
                    <a:schemeClr val="tx1">
                      <a:lumMod val="85000"/>
                      <a:lumOff val="15000"/>
                    </a:schemeClr>
                  </a:solidFill>
                </a:rPr>
                <a:t>pulvinar</a:t>
              </a:r>
              <a:r>
                <a:rPr lang="pt-BR" sz="1400" dirty="0">
                  <a:solidFill>
                    <a:schemeClr val="tx1">
                      <a:lumMod val="85000"/>
                      <a:lumOff val="15000"/>
                    </a:schemeClr>
                  </a:solidFill>
                </a:rPr>
                <a:t> </a:t>
              </a:r>
              <a:r>
                <a:rPr lang="pt-BR" sz="1400" dirty="0" err="1">
                  <a:solidFill>
                    <a:schemeClr val="tx1">
                      <a:lumMod val="85000"/>
                      <a:lumOff val="15000"/>
                    </a:schemeClr>
                  </a:solidFill>
                </a:rPr>
                <a:t>ultricies</a:t>
              </a:r>
              <a:r>
                <a:rPr lang="pt-BR" sz="1400" dirty="0">
                  <a:solidFill>
                    <a:schemeClr val="tx1">
                      <a:lumMod val="85000"/>
                      <a:lumOff val="15000"/>
                    </a:schemeClr>
                  </a:solidFill>
                </a:rPr>
                <a:t>, </a:t>
              </a:r>
              <a:r>
                <a:rPr lang="pt-BR" sz="1400" dirty="0" err="1">
                  <a:solidFill>
                    <a:schemeClr val="tx1">
                      <a:lumMod val="85000"/>
                      <a:lumOff val="15000"/>
                    </a:schemeClr>
                  </a:solidFill>
                </a:rPr>
                <a:t>purus</a:t>
              </a:r>
              <a:r>
                <a:rPr lang="pt-BR" sz="1400" dirty="0">
                  <a:solidFill>
                    <a:schemeClr val="tx1">
                      <a:lumMod val="85000"/>
                      <a:lumOff val="15000"/>
                    </a:schemeClr>
                  </a:solidFill>
                </a:rPr>
                <a:t> </a:t>
              </a:r>
              <a:r>
                <a:rPr lang="pt-BR" sz="1400" dirty="0" err="1">
                  <a:solidFill>
                    <a:schemeClr val="tx1">
                      <a:lumMod val="85000"/>
                      <a:lumOff val="15000"/>
                    </a:schemeClr>
                  </a:solidFill>
                </a:rPr>
                <a:t>lectus</a:t>
              </a:r>
              <a:r>
                <a:rPr lang="pt-BR" sz="1400" dirty="0">
                  <a:solidFill>
                    <a:schemeClr val="tx1">
                      <a:lumMod val="85000"/>
                      <a:lumOff val="15000"/>
                    </a:schemeClr>
                  </a:solidFill>
                </a:rPr>
                <a:t> </a:t>
              </a:r>
              <a:r>
                <a:rPr lang="pt-BR" sz="1400" dirty="0" err="1">
                  <a:solidFill>
                    <a:schemeClr val="tx1">
                      <a:lumMod val="85000"/>
                      <a:lumOff val="15000"/>
                    </a:schemeClr>
                  </a:solidFill>
                </a:rPr>
                <a:t>malesuada</a:t>
              </a:r>
              <a:r>
                <a:rPr lang="pt-BR" sz="1400" dirty="0">
                  <a:solidFill>
                    <a:schemeClr val="tx1">
                      <a:lumMod val="85000"/>
                      <a:lumOff val="15000"/>
                    </a:schemeClr>
                  </a:solidFill>
                </a:rPr>
                <a:t>.</a:t>
              </a:r>
            </a:p>
          </p:txBody>
        </p:sp>
        <p:sp>
          <p:nvSpPr>
            <p:cNvPr id="37" name="Elipse 36">
              <a:extLst>
                <a:ext uri="{FF2B5EF4-FFF2-40B4-BE49-F238E27FC236}">
                  <a16:creationId xmlns:a16="http://schemas.microsoft.com/office/drawing/2014/main" id="{AE7DA75A-65E3-3509-4B4A-672BD38DFA17}"/>
                </a:ext>
              </a:extLst>
            </p:cNvPr>
            <p:cNvSpPr/>
            <p:nvPr/>
          </p:nvSpPr>
          <p:spPr>
            <a:xfrm>
              <a:off x="4596583" y="2463406"/>
              <a:ext cx="874122" cy="87412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8" name="Gráfico 37" descr="Abrir pasta com preenchimento sólido">
              <a:extLst>
                <a:ext uri="{FF2B5EF4-FFF2-40B4-BE49-F238E27FC236}">
                  <a16:creationId xmlns:a16="http://schemas.microsoft.com/office/drawing/2014/main" id="{4D4716EF-F582-E068-2770-1971F93FB0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24290" y="2591113"/>
              <a:ext cx="618708" cy="618708"/>
            </a:xfrm>
            <a:prstGeom prst="rect">
              <a:avLst/>
            </a:prstGeom>
          </p:spPr>
        </p:pic>
      </p:grpSp>
      <p:sp>
        <p:nvSpPr>
          <p:cNvPr id="28" name="Retângulo 27">
            <a:extLst>
              <a:ext uri="{FF2B5EF4-FFF2-40B4-BE49-F238E27FC236}">
                <a16:creationId xmlns:a16="http://schemas.microsoft.com/office/drawing/2014/main" id="{5993C055-611B-5253-6770-EF1A169C5AF2}"/>
              </a:ext>
            </a:extLst>
          </p:cNvPr>
          <p:cNvSpPr/>
          <p:nvPr/>
        </p:nvSpPr>
        <p:spPr>
          <a:xfrm>
            <a:off x="3586480" y="934720"/>
            <a:ext cx="5019040" cy="67515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52" name="Agrupar 51">
            <a:extLst>
              <a:ext uri="{FF2B5EF4-FFF2-40B4-BE49-F238E27FC236}">
                <a16:creationId xmlns:a16="http://schemas.microsoft.com/office/drawing/2014/main" id="{D25B9ED4-687A-C48A-B4A9-F25C8886AAE7}"/>
              </a:ext>
            </a:extLst>
          </p:cNvPr>
          <p:cNvGrpSpPr/>
          <p:nvPr/>
        </p:nvGrpSpPr>
        <p:grpSpPr>
          <a:xfrm>
            <a:off x="6235157" y="2463406"/>
            <a:ext cx="1849120" cy="2251963"/>
            <a:chOff x="6235157" y="2463406"/>
            <a:chExt cx="1849120" cy="2251963"/>
          </a:xfrm>
        </p:grpSpPr>
        <p:sp>
          <p:nvSpPr>
            <p:cNvPr id="39" name="CaixaDeTexto 38">
              <a:extLst>
                <a:ext uri="{FF2B5EF4-FFF2-40B4-BE49-F238E27FC236}">
                  <a16:creationId xmlns:a16="http://schemas.microsoft.com/office/drawing/2014/main" id="{08E13CA6-7421-9C9C-EECF-F7B7FF033F9D}"/>
                </a:ext>
              </a:extLst>
            </p:cNvPr>
            <p:cNvSpPr txBox="1"/>
            <p:nvPr/>
          </p:nvSpPr>
          <p:spPr>
            <a:xfrm>
              <a:off x="6639382" y="3433780"/>
              <a:ext cx="1040670" cy="307777"/>
            </a:xfrm>
            <a:prstGeom prst="rect">
              <a:avLst/>
            </a:prstGeom>
            <a:noFill/>
          </p:spPr>
          <p:txBody>
            <a:bodyPr wrap="none" rtlCol="0">
              <a:spAutoFit/>
            </a:bodyPr>
            <a:lstStyle/>
            <a:p>
              <a:pPr algn="ctr"/>
              <a:r>
                <a:rPr lang="pt-BR" sz="1400" b="1" dirty="0">
                  <a:solidFill>
                    <a:schemeClr val="tx1">
                      <a:lumMod val="85000"/>
                      <a:lumOff val="15000"/>
                    </a:schemeClr>
                  </a:solidFill>
                </a:rPr>
                <a:t>Título aqui</a:t>
              </a:r>
            </a:p>
          </p:txBody>
        </p:sp>
        <p:sp>
          <p:nvSpPr>
            <p:cNvPr id="40" name="CaixaDeTexto 39">
              <a:extLst>
                <a:ext uri="{FF2B5EF4-FFF2-40B4-BE49-F238E27FC236}">
                  <a16:creationId xmlns:a16="http://schemas.microsoft.com/office/drawing/2014/main" id="{0F85C229-99C6-8D7F-DACF-667924AC7987}"/>
                </a:ext>
              </a:extLst>
            </p:cNvPr>
            <p:cNvSpPr txBox="1"/>
            <p:nvPr/>
          </p:nvSpPr>
          <p:spPr>
            <a:xfrm>
              <a:off x="6235157" y="3761262"/>
              <a:ext cx="1849120" cy="954107"/>
            </a:xfrm>
            <a:prstGeom prst="rect">
              <a:avLst/>
            </a:prstGeom>
            <a:noFill/>
          </p:spPr>
          <p:txBody>
            <a:bodyPr wrap="square" rtlCol="0">
              <a:spAutoFit/>
            </a:bodyPr>
            <a:lstStyle/>
            <a:p>
              <a:pPr algn="ctr"/>
              <a:r>
                <a:rPr lang="pt-BR" sz="1400" dirty="0" err="1">
                  <a:solidFill>
                    <a:schemeClr val="tx1">
                      <a:lumMod val="85000"/>
                      <a:lumOff val="15000"/>
                    </a:schemeClr>
                  </a:solidFill>
                </a:rPr>
                <a:t>Fusce</a:t>
              </a:r>
              <a:r>
                <a:rPr lang="pt-BR" sz="1400" dirty="0">
                  <a:solidFill>
                    <a:schemeClr val="tx1">
                      <a:lumMod val="85000"/>
                      <a:lumOff val="15000"/>
                    </a:schemeClr>
                  </a:solidFill>
                </a:rPr>
                <a:t> </a:t>
              </a:r>
              <a:r>
                <a:rPr lang="pt-BR" sz="1400" dirty="0" err="1">
                  <a:solidFill>
                    <a:schemeClr val="tx1">
                      <a:lumMod val="85000"/>
                      <a:lumOff val="15000"/>
                    </a:schemeClr>
                  </a:solidFill>
                </a:rPr>
                <a:t>posuere</a:t>
              </a:r>
              <a:r>
                <a:rPr lang="pt-BR" sz="1400" dirty="0">
                  <a:solidFill>
                    <a:schemeClr val="tx1">
                      <a:lumMod val="85000"/>
                      <a:lumOff val="15000"/>
                    </a:schemeClr>
                  </a:solidFill>
                </a:rPr>
                <a:t>, magna </a:t>
              </a:r>
              <a:r>
                <a:rPr lang="pt-BR" sz="1400" dirty="0" err="1">
                  <a:solidFill>
                    <a:schemeClr val="tx1">
                      <a:lumMod val="85000"/>
                      <a:lumOff val="15000"/>
                    </a:schemeClr>
                  </a:solidFill>
                </a:rPr>
                <a:t>sed</a:t>
              </a:r>
              <a:r>
                <a:rPr lang="pt-BR" sz="1400" dirty="0">
                  <a:solidFill>
                    <a:schemeClr val="tx1">
                      <a:lumMod val="85000"/>
                      <a:lumOff val="15000"/>
                    </a:schemeClr>
                  </a:solidFill>
                </a:rPr>
                <a:t> </a:t>
              </a:r>
              <a:r>
                <a:rPr lang="pt-BR" sz="1400" dirty="0" err="1">
                  <a:solidFill>
                    <a:schemeClr val="tx1">
                      <a:lumMod val="85000"/>
                      <a:lumOff val="15000"/>
                    </a:schemeClr>
                  </a:solidFill>
                </a:rPr>
                <a:t>pulvinar</a:t>
              </a:r>
              <a:r>
                <a:rPr lang="pt-BR" sz="1400" dirty="0">
                  <a:solidFill>
                    <a:schemeClr val="tx1">
                      <a:lumMod val="85000"/>
                      <a:lumOff val="15000"/>
                    </a:schemeClr>
                  </a:solidFill>
                </a:rPr>
                <a:t> </a:t>
              </a:r>
              <a:r>
                <a:rPr lang="pt-BR" sz="1400" dirty="0" err="1">
                  <a:solidFill>
                    <a:schemeClr val="tx1">
                      <a:lumMod val="85000"/>
                      <a:lumOff val="15000"/>
                    </a:schemeClr>
                  </a:solidFill>
                </a:rPr>
                <a:t>ultricies</a:t>
              </a:r>
              <a:r>
                <a:rPr lang="pt-BR" sz="1400" dirty="0">
                  <a:solidFill>
                    <a:schemeClr val="tx1">
                      <a:lumMod val="85000"/>
                      <a:lumOff val="15000"/>
                    </a:schemeClr>
                  </a:solidFill>
                </a:rPr>
                <a:t>, </a:t>
              </a:r>
              <a:r>
                <a:rPr lang="pt-BR" sz="1400" dirty="0" err="1">
                  <a:solidFill>
                    <a:schemeClr val="tx1">
                      <a:lumMod val="85000"/>
                      <a:lumOff val="15000"/>
                    </a:schemeClr>
                  </a:solidFill>
                </a:rPr>
                <a:t>purus</a:t>
              </a:r>
              <a:r>
                <a:rPr lang="pt-BR" sz="1400" dirty="0">
                  <a:solidFill>
                    <a:schemeClr val="tx1">
                      <a:lumMod val="85000"/>
                      <a:lumOff val="15000"/>
                    </a:schemeClr>
                  </a:solidFill>
                </a:rPr>
                <a:t> </a:t>
              </a:r>
              <a:r>
                <a:rPr lang="pt-BR" sz="1400" dirty="0" err="1">
                  <a:solidFill>
                    <a:schemeClr val="tx1">
                      <a:lumMod val="85000"/>
                      <a:lumOff val="15000"/>
                    </a:schemeClr>
                  </a:solidFill>
                </a:rPr>
                <a:t>lectus</a:t>
              </a:r>
              <a:r>
                <a:rPr lang="pt-BR" sz="1400" dirty="0">
                  <a:solidFill>
                    <a:schemeClr val="tx1">
                      <a:lumMod val="85000"/>
                      <a:lumOff val="15000"/>
                    </a:schemeClr>
                  </a:solidFill>
                </a:rPr>
                <a:t> </a:t>
              </a:r>
              <a:r>
                <a:rPr lang="pt-BR" sz="1400" dirty="0" err="1">
                  <a:solidFill>
                    <a:schemeClr val="tx1">
                      <a:lumMod val="85000"/>
                      <a:lumOff val="15000"/>
                    </a:schemeClr>
                  </a:solidFill>
                </a:rPr>
                <a:t>malesuada</a:t>
              </a:r>
              <a:r>
                <a:rPr lang="pt-BR" sz="1400" dirty="0">
                  <a:solidFill>
                    <a:schemeClr val="tx1">
                      <a:lumMod val="85000"/>
                      <a:lumOff val="15000"/>
                    </a:schemeClr>
                  </a:solidFill>
                </a:rPr>
                <a:t>.</a:t>
              </a:r>
            </a:p>
          </p:txBody>
        </p:sp>
        <p:sp>
          <p:nvSpPr>
            <p:cNvPr id="41" name="Elipse 40">
              <a:extLst>
                <a:ext uri="{FF2B5EF4-FFF2-40B4-BE49-F238E27FC236}">
                  <a16:creationId xmlns:a16="http://schemas.microsoft.com/office/drawing/2014/main" id="{67F3F3D1-1AFF-3C4F-932B-5B93B2EDFC3B}"/>
                </a:ext>
              </a:extLst>
            </p:cNvPr>
            <p:cNvSpPr/>
            <p:nvPr/>
          </p:nvSpPr>
          <p:spPr>
            <a:xfrm>
              <a:off x="6723941" y="2463406"/>
              <a:ext cx="874122" cy="87412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2" name="Gráfico 41" descr="Abrir pasta com preenchimento sólido">
              <a:extLst>
                <a:ext uri="{FF2B5EF4-FFF2-40B4-BE49-F238E27FC236}">
                  <a16:creationId xmlns:a16="http://schemas.microsoft.com/office/drawing/2014/main" id="{E48695A6-537A-5A19-9F4E-6A6ACEA8C97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1648" y="2591113"/>
              <a:ext cx="618708" cy="618708"/>
            </a:xfrm>
            <a:prstGeom prst="rect">
              <a:avLst/>
            </a:prstGeom>
          </p:spPr>
        </p:pic>
      </p:grpSp>
      <p:grpSp>
        <p:nvGrpSpPr>
          <p:cNvPr id="53" name="Agrupar 52">
            <a:extLst>
              <a:ext uri="{FF2B5EF4-FFF2-40B4-BE49-F238E27FC236}">
                <a16:creationId xmlns:a16="http://schemas.microsoft.com/office/drawing/2014/main" id="{79C6A110-2F7B-D803-BE8C-D666B1AA88CC}"/>
              </a:ext>
            </a:extLst>
          </p:cNvPr>
          <p:cNvGrpSpPr/>
          <p:nvPr/>
        </p:nvGrpSpPr>
        <p:grpSpPr>
          <a:xfrm>
            <a:off x="8359869" y="2463406"/>
            <a:ext cx="1849120" cy="2251963"/>
            <a:chOff x="8359869" y="2463406"/>
            <a:chExt cx="1849120" cy="2251963"/>
          </a:xfrm>
        </p:grpSpPr>
        <p:sp>
          <p:nvSpPr>
            <p:cNvPr id="43" name="CaixaDeTexto 42">
              <a:extLst>
                <a:ext uri="{FF2B5EF4-FFF2-40B4-BE49-F238E27FC236}">
                  <a16:creationId xmlns:a16="http://schemas.microsoft.com/office/drawing/2014/main" id="{E03BDFEA-FE3D-C0DB-2A05-16AA5A38E5AD}"/>
                </a:ext>
              </a:extLst>
            </p:cNvPr>
            <p:cNvSpPr txBox="1"/>
            <p:nvPr/>
          </p:nvSpPr>
          <p:spPr>
            <a:xfrm>
              <a:off x="8764094" y="3433780"/>
              <a:ext cx="1040670" cy="307777"/>
            </a:xfrm>
            <a:prstGeom prst="rect">
              <a:avLst/>
            </a:prstGeom>
            <a:noFill/>
          </p:spPr>
          <p:txBody>
            <a:bodyPr wrap="none" rtlCol="0">
              <a:spAutoFit/>
            </a:bodyPr>
            <a:lstStyle/>
            <a:p>
              <a:pPr algn="ctr"/>
              <a:r>
                <a:rPr lang="pt-BR" sz="1400" b="1" dirty="0">
                  <a:solidFill>
                    <a:schemeClr val="tx1">
                      <a:lumMod val="85000"/>
                      <a:lumOff val="15000"/>
                    </a:schemeClr>
                  </a:solidFill>
                </a:rPr>
                <a:t>Título aqui</a:t>
              </a:r>
            </a:p>
          </p:txBody>
        </p:sp>
        <p:sp>
          <p:nvSpPr>
            <p:cNvPr id="44" name="CaixaDeTexto 43">
              <a:extLst>
                <a:ext uri="{FF2B5EF4-FFF2-40B4-BE49-F238E27FC236}">
                  <a16:creationId xmlns:a16="http://schemas.microsoft.com/office/drawing/2014/main" id="{8F037B48-7C9E-4160-C0D3-586642981D2B}"/>
                </a:ext>
              </a:extLst>
            </p:cNvPr>
            <p:cNvSpPr txBox="1"/>
            <p:nvPr/>
          </p:nvSpPr>
          <p:spPr>
            <a:xfrm>
              <a:off x="8359869" y="3761262"/>
              <a:ext cx="1849120" cy="954107"/>
            </a:xfrm>
            <a:prstGeom prst="rect">
              <a:avLst/>
            </a:prstGeom>
            <a:noFill/>
          </p:spPr>
          <p:txBody>
            <a:bodyPr wrap="square" rtlCol="0">
              <a:spAutoFit/>
            </a:bodyPr>
            <a:lstStyle/>
            <a:p>
              <a:pPr algn="ctr"/>
              <a:r>
                <a:rPr lang="pt-BR" sz="1400" dirty="0" err="1">
                  <a:solidFill>
                    <a:schemeClr val="tx1">
                      <a:lumMod val="85000"/>
                      <a:lumOff val="15000"/>
                    </a:schemeClr>
                  </a:solidFill>
                </a:rPr>
                <a:t>Fusce</a:t>
              </a:r>
              <a:r>
                <a:rPr lang="pt-BR" sz="1400" dirty="0">
                  <a:solidFill>
                    <a:schemeClr val="tx1">
                      <a:lumMod val="85000"/>
                      <a:lumOff val="15000"/>
                    </a:schemeClr>
                  </a:solidFill>
                </a:rPr>
                <a:t> </a:t>
              </a:r>
              <a:r>
                <a:rPr lang="pt-BR" sz="1400" dirty="0" err="1">
                  <a:solidFill>
                    <a:schemeClr val="tx1">
                      <a:lumMod val="85000"/>
                      <a:lumOff val="15000"/>
                    </a:schemeClr>
                  </a:solidFill>
                </a:rPr>
                <a:t>posuere</a:t>
              </a:r>
              <a:r>
                <a:rPr lang="pt-BR" sz="1400" dirty="0">
                  <a:solidFill>
                    <a:schemeClr val="tx1">
                      <a:lumMod val="85000"/>
                      <a:lumOff val="15000"/>
                    </a:schemeClr>
                  </a:solidFill>
                </a:rPr>
                <a:t>, magna </a:t>
              </a:r>
              <a:r>
                <a:rPr lang="pt-BR" sz="1400" dirty="0" err="1">
                  <a:solidFill>
                    <a:schemeClr val="tx1">
                      <a:lumMod val="85000"/>
                      <a:lumOff val="15000"/>
                    </a:schemeClr>
                  </a:solidFill>
                </a:rPr>
                <a:t>sed</a:t>
              </a:r>
              <a:r>
                <a:rPr lang="pt-BR" sz="1400" dirty="0">
                  <a:solidFill>
                    <a:schemeClr val="tx1">
                      <a:lumMod val="85000"/>
                      <a:lumOff val="15000"/>
                    </a:schemeClr>
                  </a:solidFill>
                </a:rPr>
                <a:t> </a:t>
              </a:r>
              <a:r>
                <a:rPr lang="pt-BR" sz="1400" dirty="0" err="1">
                  <a:solidFill>
                    <a:schemeClr val="tx1">
                      <a:lumMod val="85000"/>
                      <a:lumOff val="15000"/>
                    </a:schemeClr>
                  </a:solidFill>
                </a:rPr>
                <a:t>pulvinar</a:t>
              </a:r>
              <a:r>
                <a:rPr lang="pt-BR" sz="1400" dirty="0">
                  <a:solidFill>
                    <a:schemeClr val="tx1">
                      <a:lumMod val="85000"/>
                      <a:lumOff val="15000"/>
                    </a:schemeClr>
                  </a:solidFill>
                </a:rPr>
                <a:t> </a:t>
              </a:r>
              <a:r>
                <a:rPr lang="pt-BR" sz="1400" dirty="0" err="1">
                  <a:solidFill>
                    <a:schemeClr val="tx1">
                      <a:lumMod val="85000"/>
                      <a:lumOff val="15000"/>
                    </a:schemeClr>
                  </a:solidFill>
                </a:rPr>
                <a:t>ultricies</a:t>
              </a:r>
              <a:r>
                <a:rPr lang="pt-BR" sz="1400" dirty="0">
                  <a:solidFill>
                    <a:schemeClr val="tx1">
                      <a:lumMod val="85000"/>
                      <a:lumOff val="15000"/>
                    </a:schemeClr>
                  </a:solidFill>
                </a:rPr>
                <a:t>, </a:t>
              </a:r>
              <a:r>
                <a:rPr lang="pt-BR" sz="1400" dirty="0" err="1">
                  <a:solidFill>
                    <a:schemeClr val="tx1">
                      <a:lumMod val="85000"/>
                      <a:lumOff val="15000"/>
                    </a:schemeClr>
                  </a:solidFill>
                </a:rPr>
                <a:t>purus</a:t>
              </a:r>
              <a:r>
                <a:rPr lang="pt-BR" sz="1400" dirty="0">
                  <a:solidFill>
                    <a:schemeClr val="tx1">
                      <a:lumMod val="85000"/>
                      <a:lumOff val="15000"/>
                    </a:schemeClr>
                  </a:solidFill>
                </a:rPr>
                <a:t> </a:t>
              </a:r>
              <a:r>
                <a:rPr lang="pt-BR" sz="1400" dirty="0" err="1">
                  <a:solidFill>
                    <a:schemeClr val="tx1">
                      <a:lumMod val="85000"/>
                      <a:lumOff val="15000"/>
                    </a:schemeClr>
                  </a:solidFill>
                </a:rPr>
                <a:t>lectus</a:t>
              </a:r>
              <a:r>
                <a:rPr lang="pt-BR" sz="1400" dirty="0">
                  <a:solidFill>
                    <a:schemeClr val="tx1">
                      <a:lumMod val="85000"/>
                      <a:lumOff val="15000"/>
                    </a:schemeClr>
                  </a:solidFill>
                </a:rPr>
                <a:t> </a:t>
              </a:r>
              <a:r>
                <a:rPr lang="pt-BR" sz="1400" dirty="0" err="1">
                  <a:solidFill>
                    <a:schemeClr val="tx1">
                      <a:lumMod val="85000"/>
                      <a:lumOff val="15000"/>
                    </a:schemeClr>
                  </a:solidFill>
                </a:rPr>
                <a:t>malesuada</a:t>
              </a:r>
              <a:r>
                <a:rPr lang="pt-BR" sz="1400" dirty="0">
                  <a:solidFill>
                    <a:schemeClr val="tx1">
                      <a:lumMod val="85000"/>
                      <a:lumOff val="15000"/>
                    </a:schemeClr>
                  </a:solidFill>
                </a:rPr>
                <a:t>.</a:t>
              </a:r>
            </a:p>
          </p:txBody>
        </p:sp>
        <p:sp>
          <p:nvSpPr>
            <p:cNvPr id="45" name="Elipse 44">
              <a:extLst>
                <a:ext uri="{FF2B5EF4-FFF2-40B4-BE49-F238E27FC236}">
                  <a16:creationId xmlns:a16="http://schemas.microsoft.com/office/drawing/2014/main" id="{2DEA1758-F126-5984-AF9B-2D410254CFC1}"/>
                </a:ext>
              </a:extLst>
            </p:cNvPr>
            <p:cNvSpPr/>
            <p:nvPr/>
          </p:nvSpPr>
          <p:spPr>
            <a:xfrm>
              <a:off x="8848653" y="2463406"/>
              <a:ext cx="874122" cy="87412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6" name="Gráfico 45" descr="Abrir pasta com preenchimento sólido">
              <a:extLst>
                <a:ext uri="{FF2B5EF4-FFF2-40B4-BE49-F238E27FC236}">
                  <a16:creationId xmlns:a16="http://schemas.microsoft.com/office/drawing/2014/main" id="{BE41DF70-ADB1-A004-3677-166413FCB48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76360" y="2591113"/>
              <a:ext cx="618708" cy="618708"/>
            </a:xfrm>
            <a:prstGeom prst="rect">
              <a:avLst/>
            </a:prstGeom>
          </p:spPr>
        </p:pic>
      </p:grpSp>
      <p:sp>
        <p:nvSpPr>
          <p:cNvPr id="2" name="Título 1">
            <a:extLst>
              <a:ext uri="{FF2B5EF4-FFF2-40B4-BE49-F238E27FC236}">
                <a16:creationId xmlns:a16="http://schemas.microsoft.com/office/drawing/2014/main" id="{BE8D6153-E45D-5F0B-F6D8-D5A782E207D0}"/>
              </a:ext>
            </a:extLst>
          </p:cNvPr>
          <p:cNvSpPr>
            <a:spLocks noGrp="1"/>
          </p:cNvSpPr>
          <p:nvPr>
            <p:ph type="title"/>
          </p:nvPr>
        </p:nvSpPr>
        <p:spPr>
          <a:xfrm>
            <a:off x="1500125" y="1040545"/>
            <a:ext cx="9191750" cy="488271"/>
          </a:xfrm>
        </p:spPr>
        <p:txBody>
          <a:bodyPr>
            <a:normAutofit fontScale="90000"/>
          </a:bodyPr>
          <a:lstStyle/>
          <a:p>
            <a:pPr algn="ctr"/>
            <a:r>
              <a:rPr lang="pt-BR" dirty="0">
                <a:solidFill>
                  <a:schemeClr val="bg1"/>
                </a:solidFill>
              </a:rPr>
              <a:t>Nosso processo</a:t>
            </a:r>
          </a:p>
        </p:txBody>
      </p:sp>
    </p:spTree>
    <p:extLst>
      <p:ext uri="{BB962C8B-B14F-4D97-AF65-F5344CB8AC3E}">
        <p14:creationId xmlns:p14="http://schemas.microsoft.com/office/powerpoint/2010/main" val="2757543548"/>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500" fill="hold"/>
                                        <p:tgtEl>
                                          <p:spTgt spid="50"/>
                                        </p:tgtEl>
                                        <p:attrNameLst>
                                          <p:attrName>ppt_x</p:attrName>
                                        </p:attrNameLst>
                                      </p:cBhvr>
                                      <p:tavLst>
                                        <p:tav tm="0">
                                          <p:val>
                                            <p:strVal val="#ppt_x"/>
                                          </p:val>
                                        </p:tav>
                                        <p:tav tm="100000">
                                          <p:val>
                                            <p:strVal val="#ppt_x"/>
                                          </p:val>
                                        </p:tav>
                                      </p:tavLst>
                                    </p:anim>
                                    <p:anim calcmode="lin" valueType="num">
                                      <p:cBhvr additive="base">
                                        <p:cTn id="8" dur="500" fill="hold"/>
                                        <p:tgtEl>
                                          <p:spTgt spid="50"/>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250"/>
                                  </p:stCondLst>
                                  <p:childTnLst>
                                    <p:set>
                                      <p:cBhvr>
                                        <p:cTn id="10" dur="1" fill="hold">
                                          <p:stCondLst>
                                            <p:cond delay="0"/>
                                          </p:stCondLst>
                                        </p:cTn>
                                        <p:tgtEl>
                                          <p:spTgt spid="51"/>
                                        </p:tgtEl>
                                        <p:attrNameLst>
                                          <p:attrName>style.visibility</p:attrName>
                                        </p:attrNameLst>
                                      </p:cBhvr>
                                      <p:to>
                                        <p:strVal val="visible"/>
                                      </p:to>
                                    </p:set>
                                    <p:anim calcmode="lin" valueType="num">
                                      <p:cBhvr additive="base">
                                        <p:cTn id="11" dur="500" fill="hold"/>
                                        <p:tgtEl>
                                          <p:spTgt spid="51"/>
                                        </p:tgtEl>
                                        <p:attrNameLst>
                                          <p:attrName>ppt_x</p:attrName>
                                        </p:attrNameLst>
                                      </p:cBhvr>
                                      <p:tavLst>
                                        <p:tav tm="0">
                                          <p:val>
                                            <p:strVal val="#ppt_x"/>
                                          </p:val>
                                        </p:tav>
                                        <p:tav tm="100000">
                                          <p:val>
                                            <p:strVal val="#ppt_x"/>
                                          </p:val>
                                        </p:tav>
                                      </p:tavLst>
                                    </p:anim>
                                    <p:anim calcmode="lin" valueType="num">
                                      <p:cBhvr additive="base">
                                        <p:cTn id="12" dur="500" fill="hold"/>
                                        <p:tgtEl>
                                          <p:spTgt spid="51"/>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fill="hold"/>
                                        <p:tgtEl>
                                          <p:spTgt spid="52"/>
                                        </p:tgtEl>
                                        <p:attrNameLst>
                                          <p:attrName>ppt_x</p:attrName>
                                        </p:attrNameLst>
                                      </p:cBhvr>
                                      <p:tavLst>
                                        <p:tav tm="0">
                                          <p:val>
                                            <p:strVal val="#ppt_x"/>
                                          </p:val>
                                        </p:tav>
                                        <p:tav tm="100000">
                                          <p:val>
                                            <p:strVal val="#ppt_x"/>
                                          </p:val>
                                        </p:tav>
                                      </p:tavLst>
                                    </p:anim>
                                    <p:anim calcmode="lin" valueType="num">
                                      <p:cBhvr additive="base">
                                        <p:cTn id="16" dur="500" fill="hold"/>
                                        <p:tgtEl>
                                          <p:spTgt spid="52"/>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750"/>
                                  </p:stCondLst>
                                  <p:childTnLst>
                                    <p:set>
                                      <p:cBhvr>
                                        <p:cTn id="18" dur="1" fill="hold">
                                          <p:stCondLst>
                                            <p:cond delay="0"/>
                                          </p:stCondLst>
                                        </p:cTn>
                                        <p:tgtEl>
                                          <p:spTgt spid="53"/>
                                        </p:tgtEl>
                                        <p:attrNameLst>
                                          <p:attrName>style.visibility</p:attrName>
                                        </p:attrNameLst>
                                      </p:cBhvr>
                                      <p:to>
                                        <p:strVal val="visible"/>
                                      </p:to>
                                    </p:set>
                                    <p:anim calcmode="lin" valueType="num">
                                      <p:cBhvr additive="base">
                                        <p:cTn id="19" dur="500" fill="hold"/>
                                        <p:tgtEl>
                                          <p:spTgt spid="53"/>
                                        </p:tgtEl>
                                        <p:attrNameLst>
                                          <p:attrName>ppt_x</p:attrName>
                                        </p:attrNameLst>
                                      </p:cBhvr>
                                      <p:tavLst>
                                        <p:tav tm="0">
                                          <p:val>
                                            <p:strVal val="#ppt_x"/>
                                          </p:val>
                                        </p:tav>
                                        <p:tav tm="100000">
                                          <p:val>
                                            <p:strVal val="#ppt_x"/>
                                          </p:val>
                                        </p:tav>
                                      </p:tavLst>
                                    </p:anim>
                                    <p:anim calcmode="lin" valueType="num">
                                      <p:cBhvr additive="base">
                                        <p:cTn id="20" dur="500" fill="hold"/>
                                        <p:tgtEl>
                                          <p:spTgt spid="5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CB3227-694E-94D3-0B7B-EEE83A65453D}"/>
              </a:ext>
            </a:extLst>
          </p:cNvPr>
          <p:cNvSpPr>
            <a:spLocks noGrp="1"/>
          </p:cNvSpPr>
          <p:nvPr>
            <p:ph type="title"/>
          </p:nvPr>
        </p:nvSpPr>
        <p:spPr/>
        <p:txBody>
          <a:bodyPr>
            <a:normAutofit fontScale="90000"/>
          </a:bodyPr>
          <a:lstStyle/>
          <a:p>
            <a:pPr algn="r"/>
            <a:r>
              <a:rPr lang="pt-BR" dirty="0"/>
              <a:t>Desafios</a:t>
            </a:r>
          </a:p>
        </p:txBody>
      </p:sp>
      <p:grpSp>
        <p:nvGrpSpPr>
          <p:cNvPr id="44" name="Agrupar 43">
            <a:extLst>
              <a:ext uri="{FF2B5EF4-FFF2-40B4-BE49-F238E27FC236}">
                <a16:creationId xmlns:a16="http://schemas.microsoft.com/office/drawing/2014/main" id="{36F0920C-BD62-CCA9-117D-693453E9EF19}"/>
              </a:ext>
            </a:extLst>
          </p:cNvPr>
          <p:cNvGrpSpPr/>
          <p:nvPr/>
        </p:nvGrpSpPr>
        <p:grpSpPr>
          <a:xfrm>
            <a:off x="794511" y="1267328"/>
            <a:ext cx="3875095" cy="843280"/>
            <a:chOff x="464819" y="1124231"/>
            <a:chExt cx="3875095" cy="843280"/>
          </a:xfrm>
        </p:grpSpPr>
        <p:sp>
          <p:nvSpPr>
            <p:cNvPr id="31" name="Paralelogramo 30">
              <a:extLst>
                <a:ext uri="{FF2B5EF4-FFF2-40B4-BE49-F238E27FC236}">
                  <a16:creationId xmlns:a16="http://schemas.microsoft.com/office/drawing/2014/main" id="{396F71B9-5275-EF41-F6AC-4A791CB96F8A}"/>
                </a:ext>
              </a:extLst>
            </p:cNvPr>
            <p:cNvSpPr/>
            <p:nvPr/>
          </p:nvSpPr>
          <p:spPr>
            <a:xfrm>
              <a:off x="1405890" y="1568570"/>
              <a:ext cx="2934024" cy="369332"/>
            </a:xfrm>
            <a:prstGeom prst="parallelogram">
              <a:avLst>
                <a:gd name="adj" fmla="val 24485"/>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0" name="Paralelogramo 29">
              <a:extLst>
                <a:ext uri="{FF2B5EF4-FFF2-40B4-BE49-F238E27FC236}">
                  <a16:creationId xmlns:a16="http://schemas.microsoft.com/office/drawing/2014/main" id="{3F39BA6E-BC59-6265-9CB5-7B82DAC0D9FF}"/>
                </a:ext>
              </a:extLst>
            </p:cNvPr>
            <p:cNvSpPr/>
            <p:nvPr/>
          </p:nvSpPr>
          <p:spPr>
            <a:xfrm>
              <a:off x="876750" y="1271994"/>
              <a:ext cx="3365373" cy="547754"/>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3" name="Elipse 32">
              <a:extLst>
                <a:ext uri="{FF2B5EF4-FFF2-40B4-BE49-F238E27FC236}">
                  <a16:creationId xmlns:a16="http://schemas.microsoft.com/office/drawing/2014/main" id="{72C6CDA1-27B5-0FAD-9952-DA696235E712}"/>
                </a:ext>
              </a:extLst>
            </p:cNvPr>
            <p:cNvSpPr/>
            <p:nvPr/>
          </p:nvSpPr>
          <p:spPr>
            <a:xfrm>
              <a:off x="464819" y="1124231"/>
              <a:ext cx="843280" cy="843280"/>
            </a:xfrm>
            <a:prstGeom prst="ellipse">
              <a:avLst/>
            </a:prstGeom>
            <a:solidFill>
              <a:schemeClr val="accent1"/>
            </a:solid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CaixaDeTexto 34">
              <a:extLst>
                <a:ext uri="{FF2B5EF4-FFF2-40B4-BE49-F238E27FC236}">
                  <a16:creationId xmlns:a16="http://schemas.microsoft.com/office/drawing/2014/main" id="{1520952F-1995-0107-4F4E-E1BBD8291EA5}"/>
                </a:ext>
              </a:extLst>
            </p:cNvPr>
            <p:cNvSpPr txBox="1"/>
            <p:nvPr/>
          </p:nvSpPr>
          <p:spPr>
            <a:xfrm>
              <a:off x="1382766" y="1252055"/>
              <a:ext cx="465192" cy="584775"/>
            </a:xfrm>
            <a:prstGeom prst="rect">
              <a:avLst/>
            </a:prstGeom>
            <a:noFill/>
          </p:spPr>
          <p:txBody>
            <a:bodyPr wrap="none" rtlCol="0" anchor="ctr">
              <a:spAutoFit/>
            </a:bodyPr>
            <a:lstStyle/>
            <a:p>
              <a:pPr algn="ctr"/>
              <a:r>
                <a:rPr lang="pt-BR" sz="3200" b="1" dirty="0">
                  <a:solidFill>
                    <a:schemeClr val="bg1"/>
                  </a:solidFill>
                  <a:latin typeface="Bahnschrift Condensed" panose="020B0502040204020203" pitchFamily="34" charset="0"/>
                </a:rPr>
                <a:t>01</a:t>
              </a:r>
            </a:p>
          </p:txBody>
        </p:sp>
        <p:sp>
          <p:nvSpPr>
            <p:cNvPr id="37" name="CaixaDeTexto 36">
              <a:extLst>
                <a:ext uri="{FF2B5EF4-FFF2-40B4-BE49-F238E27FC236}">
                  <a16:creationId xmlns:a16="http://schemas.microsoft.com/office/drawing/2014/main" id="{445EBDD7-06CE-56AD-56BF-644304548D42}"/>
                </a:ext>
              </a:extLst>
            </p:cNvPr>
            <p:cNvSpPr txBox="1"/>
            <p:nvPr/>
          </p:nvSpPr>
          <p:spPr>
            <a:xfrm>
              <a:off x="1847958" y="1359776"/>
              <a:ext cx="1284326" cy="369332"/>
            </a:xfrm>
            <a:prstGeom prst="rect">
              <a:avLst/>
            </a:prstGeom>
            <a:noFill/>
          </p:spPr>
          <p:txBody>
            <a:bodyPr wrap="none" rtlCol="0" anchor="ctr">
              <a:spAutoFit/>
            </a:bodyPr>
            <a:lstStyle/>
            <a:p>
              <a:r>
                <a:rPr lang="pt-BR" dirty="0">
                  <a:solidFill>
                    <a:schemeClr val="bg1"/>
                  </a:solidFill>
                </a:rPr>
                <a:t>Título aqui</a:t>
              </a:r>
            </a:p>
          </p:txBody>
        </p:sp>
      </p:grpSp>
      <p:grpSp>
        <p:nvGrpSpPr>
          <p:cNvPr id="45" name="Agrupar 44">
            <a:extLst>
              <a:ext uri="{FF2B5EF4-FFF2-40B4-BE49-F238E27FC236}">
                <a16:creationId xmlns:a16="http://schemas.microsoft.com/office/drawing/2014/main" id="{61904919-EEB5-36BE-BAA2-904784DDA5F7}"/>
              </a:ext>
            </a:extLst>
          </p:cNvPr>
          <p:cNvGrpSpPr/>
          <p:nvPr/>
        </p:nvGrpSpPr>
        <p:grpSpPr>
          <a:xfrm>
            <a:off x="794511" y="2433549"/>
            <a:ext cx="3875095" cy="843280"/>
            <a:chOff x="464819" y="1124231"/>
            <a:chExt cx="3875095" cy="843280"/>
          </a:xfrm>
        </p:grpSpPr>
        <p:sp>
          <p:nvSpPr>
            <p:cNvPr id="46" name="Paralelogramo 45">
              <a:extLst>
                <a:ext uri="{FF2B5EF4-FFF2-40B4-BE49-F238E27FC236}">
                  <a16:creationId xmlns:a16="http://schemas.microsoft.com/office/drawing/2014/main" id="{68F01CE2-090E-A0D8-45B7-A667F55FE58B}"/>
                </a:ext>
              </a:extLst>
            </p:cNvPr>
            <p:cNvSpPr/>
            <p:nvPr/>
          </p:nvSpPr>
          <p:spPr>
            <a:xfrm>
              <a:off x="1405890" y="1568570"/>
              <a:ext cx="2934024" cy="369332"/>
            </a:xfrm>
            <a:prstGeom prst="parallelogram">
              <a:avLst>
                <a:gd name="adj" fmla="val 2448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7" name="Paralelogramo 46">
              <a:extLst>
                <a:ext uri="{FF2B5EF4-FFF2-40B4-BE49-F238E27FC236}">
                  <a16:creationId xmlns:a16="http://schemas.microsoft.com/office/drawing/2014/main" id="{1420B716-5119-DE70-46F7-6D5729D12D2A}"/>
                </a:ext>
              </a:extLst>
            </p:cNvPr>
            <p:cNvSpPr/>
            <p:nvPr/>
          </p:nvSpPr>
          <p:spPr>
            <a:xfrm>
              <a:off x="876750" y="1271994"/>
              <a:ext cx="3365373" cy="547754"/>
            </a:xfrm>
            <a:prstGeom prst="parallelogram">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8" name="Elipse 47">
              <a:extLst>
                <a:ext uri="{FF2B5EF4-FFF2-40B4-BE49-F238E27FC236}">
                  <a16:creationId xmlns:a16="http://schemas.microsoft.com/office/drawing/2014/main" id="{1FCDF292-2223-E14A-1233-7F20A39FF82E}"/>
                </a:ext>
              </a:extLst>
            </p:cNvPr>
            <p:cNvSpPr/>
            <p:nvPr/>
          </p:nvSpPr>
          <p:spPr>
            <a:xfrm>
              <a:off x="464819" y="1124231"/>
              <a:ext cx="843280" cy="843280"/>
            </a:xfrm>
            <a:prstGeom prst="ellipse">
              <a:avLst/>
            </a:prstGeom>
            <a:solidFill>
              <a:schemeClr val="accent2"/>
            </a:solid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9" name="CaixaDeTexto 48">
              <a:extLst>
                <a:ext uri="{FF2B5EF4-FFF2-40B4-BE49-F238E27FC236}">
                  <a16:creationId xmlns:a16="http://schemas.microsoft.com/office/drawing/2014/main" id="{9A60C29C-9283-25BE-E1AF-108091FAD0E9}"/>
                </a:ext>
              </a:extLst>
            </p:cNvPr>
            <p:cNvSpPr txBox="1"/>
            <p:nvPr/>
          </p:nvSpPr>
          <p:spPr>
            <a:xfrm>
              <a:off x="1355515" y="1252055"/>
              <a:ext cx="519694" cy="584775"/>
            </a:xfrm>
            <a:prstGeom prst="rect">
              <a:avLst/>
            </a:prstGeom>
            <a:noFill/>
          </p:spPr>
          <p:txBody>
            <a:bodyPr wrap="none" rtlCol="0" anchor="ctr">
              <a:spAutoFit/>
            </a:bodyPr>
            <a:lstStyle/>
            <a:p>
              <a:pPr algn="ctr"/>
              <a:r>
                <a:rPr lang="pt-BR" sz="3200" b="1" dirty="0">
                  <a:solidFill>
                    <a:schemeClr val="bg1"/>
                  </a:solidFill>
                  <a:latin typeface="Bahnschrift Condensed" panose="020B0502040204020203" pitchFamily="34" charset="0"/>
                </a:rPr>
                <a:t>02</a:t>
              </a:r>
            </a:p>
          </p:txBody>
        </p:sp>
        <p:sp>
          <p:nvSpPr>
            <p:cNvPr id="50" name="CaixaDeTexto 49">
              <a:extLst>
                <a:ext uri="{FF2B5EF4-FFF2-40B4-BE49-F238E27FC236}">
                  <a16:creationId xmlns:a16="http://schemas.microsoft.com/office/drawing/2014/main" id="{787699C4-9E0C-F948-221A-70BA7E395C17}"/>
                </a:ext>
              </a:extLst>
            </p:cNvPr>
            <p:cNvSpPr txBox="1"/>
            <p:nvPr/>
          </p:nvSpPr>
          <p:spPr>
            <a:xfrm>
              <a:off x="1847958" y="1359776"/>
              <a:ext cx="1284326" cy="369332"/>
            </a:xfrm>
            <a:prstGeom prst="rect">
              <a:avLst/>
            </a:prstGeom>
            <a:noFill/>
          </p:spPr>
          <p:txBody>
            <a:bodyPr wrap="none" rtlCol="0" anchor="ctr">
              <a:spAutoFit/>
            </a:bodyPr>
            <a:lstStyle/>
            <a:p>
              <a:r>
                <a:rPr lang="pt-BR" dirty="0">
                  <a:solidFill>
                    <a:schemeClr val="bg1"/>
                  </a:solidFill>
                </a:rPr>
                <a:t>Título aqui</a:t>
              </a:r>
            </a:p>
          </p:txBody>
        </p:sp>
      </p:grpSp>
      <p:grpSp>
        <p:nvGrpSpPr>
          <p:cNvPr id="51" name="Agrupar 50">
            <a:extLst>
              <a:ext uri="{FF2B5EF4-FFF2-40B4-BE49-F238E27FC236}">
                <a16:creationId xmlns:a16="http://schemas.microsoft.com/office/drawing/2014/main" id="{D97DADC5-94E6-64FD-E89C-5D39CBEB9F7F}"/>
              </a:ext>
            </a:extLst>
          </p:cNvPr>
          <p:cNvGrpSpPr/>
          <p:nvPr/>
        </p:nvGrpSpPr>
        <p:grpSpPr>
          <a:xfrm>
            <a:off x="794511" y="3599770"/>
            <a:ext cx="3875095" cy="843280"/>
            <a:chOff x="464819" y="1124231"/>
            <a:chExt cx="3875095" cy="843280"/>
          </a:xfrm>
        </p:grpSpPr>
        <p:sp>
          <p:nvSpPr>
            <p:cNvPr id="52" name="Paralelogramo 51">
              <a:extLst>
                <a:ext uri="{FF2B5EF4-FFF2-40B4-BE49-F238E27FC236}">
                  <a16:creationId xmlns:a16="http://schemas.microsoft.com/office/drawing/2014/main" id="{6F2BEAA8-04D8-F671-50A5-F204F420264B}"/>
                </a:ext>
              </a:extLst>
            </p:cNvPr>
            <p:cNvSpPr/>
            <p:nvPr/>
          </p:nvSpPr>
          <p:spPr>
            <a:xfrm>
              <a:off x="1405890" y="1568570"/>
              <a:ext cx="2934024" cy="369332"/>
            </a:xfrm>
            <a:prstGeom prst="parallelogram">
              <a:avLst>
                <a:gd name="adj" fmla="val 2448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aralelogramo 52">
              <a:extLst>
                <a:ext uri="{FF2B5EF4-FFF2-40B4-BE49-F238E27FC236}">
                  <a16:creationId xmlns:a16="http://schemas.microsoft.com/office/drawing/2014/main" id="{C760BD70-376D-F14B-B16A-4799B0EFF631}"/>
                </a:ext>
              </a:extLst>
            </p:cNvPr>
            <p:cNvSpPr/>
            <p:nvPr/>
          </p:nvSpPr>
          <p:spPr>
            <a:xfrm>
              <a:off x="876750" y="1271994"/>
              <a:ext cx="3365373" cy="547754"/>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Elipse 53">
              <a:extLst>
                <a:ext uri="{FF2B5EF4-FFF2-40B4-BE49-F238E27FC236}">
                  <a16:creationId xmlns:a16="http://schemas.microsoft.com/office/drawing/2014/main" id="{2F6787F3-8DB3-9482-2827-A21E70BD3598}"/>
                </a:ext>
              </a:extLst>
            </p:cNvPr>
            <p:cNvSpPr/>
            <p:nvPr/>
          </p:nvSpPr>
          <p:spPr>
            <a:xfrm>
              <a:off x="464819" y="1124231"/>
              <a:ext cx="843280" cy="843280"/>
            </a:xfrm>
            <a:prstGeom prst="ellipse">
              <a:avLst/>
            </a:prstGeom>
            <a:solidFill>
              <a:schemeClr val="accent3"/>
            </a:solid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CaixaDeTexto 54">
              <a:extLst>
                <a:ext uri="{FF2B5EF4-FFF2-40B4-BE49-F238E27FC236}">
                  <a16:creationId xmlns:a16="http://schemas.microsoft.com/office/drawing/2014/main" id="{9998C2B8-4F13-3A4B-82F6-BDEEEDA8D4E8}"/>
                </a:ext>
              </a:extLst>
            </p:cNvPr>
            <p:cNvSpPr txBox="1"/>
            <p:nvPr/>
          </p:nvSpPr>
          <p:spPr>
            <a:xfrm>
              <a:off x="1356316" y="1252055"/>
              <a:ext cx="518092" cy="584775"/>
            </a:xfrm>
            <a:prstGeom prst="rect">
              <a:avLst/>
            </a:prstGeom>
            <a:noFill/>
          </p:spPr>
          <p:txBody>
            <a:bodyPr wrap="none" rtlCol="0" anchor="ctr">
              <a:spAutoFit/>
            </a:bodyPr>
            <a:lstStyle/>
            <a:p>
              <a:pPr algn="ctr"/>
              <a:r>
                <a:rPr lang="pt-BR" sz="3200" b="1" dirty="0">
                  <a:solidFill>
                    <a:schemeClr val="bg1"/>
                  </a:solidFill>
                  <a:latin typeface="Bahnschrift Condensed" panose="020B0502040204020203" pitchFamily="34" charset="0"/>
                </a:rPr>
                <a:t>03</a:t>
              </a:r>
            </a:p>
          </p:txBody>
        </p:sp>
        <p:sp>
          <p:nvSpPr>
            <p:cNvPr id="56" name="CaixaDeTexto 55">
              <a:extLst>
                <a:ext uri="{FF2B5EF4-FFF2-40B4-BE49-F238E27FC236}">
                  <a16:creationId xmlns:a16="http://schemas.microsoft.com/office/drawing/2014/main" id="{78BC3852-CB34-7336-CA4F-4EF58FE87E65}"/>
                </a:ext>
              </a:extLst>
            </p:cNvPr>
            <p:cNvSpPr txBox="1"/>
            <p:nvPr/>
          </p:nvSpPr>
          <p:spPr>
            <a:xfrm>
              <a:off x="1847958" y="1359776"/>
              <a:ext cx="1284326" cy="369332"/>
            </a:xfrm>
            <a:prstGeom prst="rect">
              <a:avLst/>
            </a:prstGeom>
            <a:noFill/>
          </p:spPr>
          <p:txBody>
            <a:bodyPr wrap="none" rtlCol="0" anchor="ctr">
              <a:spAutoFit/>
            </a:bodyPr>
            <a:lstStyle/>
            <a:p>
              <a:r>
                <a:rPr lang="pt-BR" dirty="0">
                  <a:solidFill>
                    <a:schemeClr val="bg1"/>
                  </a:solidFill>
                </a:rPr>
                <a:t>Título aqui</a:t>
              </a:r>
            </a:p>
          </p:txBody>
        </p:sp>
      </p:grpSp>
      <p:grpSp>
        <p:nvGrpSpPr>
          <p:cNvPr id="57" name="Agrupar 56">
            <a:extLst>
              <a:ext uri="{FF2B5EF4-FFF2-40B4-BE49-F238E27FC236}">
                <a16:creationId xmlns:a16="http://schemas.microsoft.com/office/drawing/2014/main" id="{C044E58F-1C6A-9B81-13FD-6C5C9F0DAF95}"/>
              </a:ext>
            </a:extLst>
          </p:cNvPr>
          <p:cNvGrpSpPr/>
          <p:nvPr/>
        </p:nvGrpSpPr>
        <p:grpSpPr>
          <a:xfrm>
            <a:off x="794511" y="4765991"/>
            <a:ext cx="3875095" cy="843280"/>
            <a:chOff x="464819" y="1124231"/>
            <a:chExt cx="3875095" cy="843280"/>
          </a:xfrm>
        </p:grpSpPr>
        <p:sp>
          <p:nvSpPr>
            <p:cNvPr id="58" name="Paralelogramo 57">
              <a:extLst>
                <a:ext uri="{FF2B5EF4-FFF2-40B4-BE49-F238E27FC236}">
                  <a16:creationId xmlns:a16="http://schemas.microsoft.com/office/drawing/2014/main" id="{38004D74-D1E8-A992-36F8-803AE565465D}"/>
                </a:ext>
              </a:extLst>
            </p:cNvPr>
            <p:cNvSpPr/>
            <p:nvPr/>
          </p:nvSpPr>
          <p:spPr>
            <a:xfrm>
              <a:off x="1405890" y="1568570"/>
              <a:ext cx="2934024" cy="369332"/>
            </a:xfrm>
            <a:prstGeom prst="parallelogram">
              <a:avLst>
                <a:gd name="adj" fmla="val 2448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9" name="Paralelogramo 58">
              <a:extLst>
                <a:ext uri="{FF2B5EF4-FFF2-40B4-BE49-F238E27FC236}">
                  <a16:creationId xmlns:a16="http://schemas.microsoft.com/office/drawing/2014/main" id="{70531B09-AD0A-94C8-ABF0-E6C3F015EBCC}"/>
                </a:ext>
              </a:extLst>
            </p:cNvPr>
            <p:cNvSpPr/>
            <p:nvPr/>
          </p:nvSpPr>
          <p:spPr>
            <a:xfrm>
              <a:off x="876750" y="1271994"/>
              <a:ext cx="3365373" cy="547754"/>
            </a:xfrm>
            <a:prstGeom prst="parallelogram">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0" name="Elipse 59">
              <a:extLst>
                <a:ext uri="{FF2B5EF4-FFF2-40B4-BE49-F238E27FC236}">
                  <a16:creationId xmlns:a16="http://schemas.microsoft.com/office/drawing/2014/main" id="{CBAA4592-4A31-E66F-E29A-F1D7DD4C5343}"/>
                </a:ext>
              </a:extLst>
            </p:cNvPr>
            <p:cNvSpPr/>
            <p:nvPr/>
          </p:nvSpPr>
          <p:spPr>
            <a:xfrm>
              <a:off x="464819" y="1124231"/>
              <a:ext cx="843280" cy="843280"/>
            </a:xfrm>
            <a:prstGeom prst="ellipse">
              <a:avLst/>
            </a:prstGeom>
            <a:solidFill>
              <a:schemeClr val="accent4"/>
            </a:solid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CaixaDeTexto 60">
              <a:extLst>
                <a:ext uri="{FF2B5EF4-FFF2-40B4-BE49-F238E27FC236}">
                  <a16:creationId xmlns:a16="http://schemas.microsoft.com/office/drawing/2014/main" id="{98EB6DBD-D14F-A730-F0D3-4C3392F483AB}"/>
                </a:ext>
              </a:extLst>
            </p:cNvPr>
            <p:cNvSpPr txBox="1"/>
            <p:nvPr/>
          </p:nvSpPr>
          <p:spPr>
            <a:xfrm>
              <a:off x="1349103" y="1252055"/>
              <a:ext cx="532518" cy="584775"/>
            </a:xfrm>
            <a:prstGeom prst="rect">
              <a:avLst/>
            </a:prstGeom>
            <a:noFill/>
          </p:spPr>
          <p:txBody>
            <a:bodyPr wrap="none" rtlCol="0" anchor="ctr">
              <a:spAutoFit/>
            </a:bodyPr>
            <a:lstStyle/>
            <a:p>
              <a:pPr algn="ctr"/>
              <a:r>
                <a:rPr lang="pt-BR" sz="3200" b="1" dirty="0">
                  <a:solidFill>
                    <a:schemeClr val="bg1"/>
                  </a:solidFill>
                  <a:latin typeface="Bahnschrift Condensed" panose="020B0502040204020203" pitchFamily="34" charset="0"/>
                </a:rPr>
                <a:t>04</a:t>
              </a:r>
            </a:p>
          </p:txBody>
        </p:sp>
        <p:sp>
          <p:nvSpPr>
            <p:cNvPr id="62" name="CaixaDeTexto 61">
              <a:extLst>
                <a:ext uri="{FF2B5EF4-FFF2-40B4-BE49-F238E27FC236}">
                  <a16:creationId xmlns:a16="http://schemas.microsoft.com/office/drawing/2014/main" id="{C6CDFEE4-9F65-E5DD-B703-C66EE9DAFE82}"/>
                </a:ext>
              </a:extLst>
            </p:cNvPr>
            <p:cNvSpPr txBox="1"/>
            <p:nvPr/>
          </p:nvSpPr>
          <p:spPr>
            <a:xfrm>
              <a:off x="1847958" y="1359776"/>
              <a:ext cx="1284326" cy="369332"/>
            </a:xfrm>
            <a:prstGeom prst="rect">
              <a:avLst/>
            </a:prstGeom>
            <a:noFill/>
          </p:spPr>
          <p:txBody>
            <a:bodyPr wrap="none" rtlCol="0" anchor="ctr">
              <a:spAutoFit/>
            </a:bodyPr>
            <a:lstStyle/>
            <a:p>
              <a:r>
                <a:rPr lang="pt-BR" dirty="0">
                  <a:solidFill>
                    <a:schemeClr val="bg1"/>
                  </a:solidFill>
                </a:rPr>
                <a:t>Título aqui</a:t>
              </a:r>
            </a:p>
          </p:txBody>
        </p:sp>
      </p:grpSp>
      <p:grpSp>
        <p:nvGrpSpPr>
          <p:cNvPr id="72" name="Agrupar 71">
            <a:extLst>
              <a:ext uri="{FF2B5EF4-FFF2-40B4-BE49-F238E27FC236}">
                <a16:creationId xmlns:a16="http://schemas.microsoft.com/office/drawing/2014/main" id="{8BDD1931-657E-04A0-6B0E-8F3960DFABC9}"/>
              </a:ext>
            </a:extLst>
          </p:cNvPr>
          <p:cNvGrpSpPr/>
          <p:nvPr/>
        </p:nvGrpSpPr>
        <p:grpSpPr>
          <a:xfrm>
            <a:off x="5732185" y="1267328"/>
            <a:ext cx="6016587" cy="1323439"/>
            <a:chOff x="5732185" y="1267328"/>
            <a:chExt cx="6016587" cy="1323439"/>
          </a:xfrm>
        </p:grpSpPr>
        <p:sp>
          <p:nvSpPr>
            <p:cNvPr id="36" name="CaixaDeTexto 35">
              <a:extLst>
                <a:ext uri="{FF2B5EF4-FFF2-40B4-BE49-F238E27FC236}">
                  <a16:creationId xmlns:a16="http://schemas.microsoft.com/office/drawing/2014/main" id="{61578428-0873-C53A-ADD9-BDF318BF70D6}"/>
                </a:ext>
              </a:extLst>
            </p:cNvPr>
            <p:cNvSpPr txBox="1"/>
            <p:nvPr/>
          </p:nvSpPr>
          <p:spPr>
            <a:xfrm>
              <a:off x="6096000" y="1636660"/>
              <a:ext cx="5652772" cy="954107"/>
            </a:xfrm>
            <a:prstGeom prst="rect">
              <a:avLst/>
            </a:prstGeom>
            <a:noFill/>
          </p:spPr>
          <p:txBody>
            <a:bodyPr wrap="square" rtlCol="0">
              <a:spAutoFit/>
            </a:bodyPr>
            <a:lstStyle/>
            <a:p>
              <a:r>
                <a:rPr lang="pt-BR" sz="1400" dirty="0"/>
                <a:t>Lorem ipsum dolor sit amet, consectetuer adipiscing elit. Maecenas porttitor congue massa. Fusce posuere, magna sed pulvinar ultricies, purus lectus malesuada libero, sit amet commodo magna eros quis urna.</a:t>
              </a:r>
            </a:p>
          </p:txBody>
        </p:sp>
        <p:sp>
          <p:nvSpPr>
            <p:cNvPr id="63" name="CaixaDeTexto 62">
              <a:extLst>
                <a:ext uri="{FF2B5EF4-FFF2-40B4-BE49-F238E27FC236}">
                  <a16:creationId xmlns:a16="http://schemas.microsoft.com/office/drawing/2014/main" id="{9C309856-FA41-4C13-5474-6E4A48EAE7F5}"/>
                </a:ext>
              </a:extLst>
            </p:cNvPr>
            <p:cNvSpPr txBox="1"/>
            <p:nvPr/>
          </p:nvSpPr>
          <p:spPr>
            <a:xfrm>
              <a:off x="6096000" y="1267328"/>
              <a:ext cx="779381" cy="369332"/>
            </a:xfrm>
            <a:prstGeom prst="rect">
              <a:avLst/>
            </a:prstGeom>
            <a:noFill/>
          </p:spPr>
          <p:txBody>
            <a:bodyPr wrap="none" rtlCol="0">
              <a:spAutoFit/>
            </a:bodyPr>
            <a:lstStyle/>
            <a:p>
              <a:r>
                <a:rPr lang="pt-BR" b="1" dirty="0">
                  <a:solidFill>
                    <a:schemeClr val="accent1"/>
                  </a:solidFill>
                </a:rPr>
                <a:t>Título</a:t>
              </a:r>
            </a:p>
          </p:txBody>
        </p:sp>
        <p:pic>
          <p:nvPicPr>
            <p:cNvPr id="65" name="Gráfico 64" descr="Quebra-cabeças com preenchimento sólido">
              <a:extLst>
                <a:ext uri="{FF2B5EF4-FFF2-40B4-BE49-F238E27FC236}">
                  <a16:creationId xmlns:a16="http://schemas.microsoft.com/office/drawing/2014/main" id="{FB69D45A-4C1D-B5F0-F82D-781492D1696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32185" y="1271994"/>
              <a:ext cx="360000" cy="360000"/>
            </a:xfrm>
            <a:prstGeom prst="rect">
              <a:avLst/>
            </a:prstGeom>
          </p:spPr>
        </p:pic>
      </p:grpSp>
      <p:grpSp>
        <p:nvGrpSpPr>
          <p:cNvPr id="73" name="Agrupar 72">
            <a:extLst>
              <a:ext uri="{FF2B5EF4-FFF2-40B4-BE49-F238E27FC236}">
                <a16:creationId xmlns:a16="http://schemas.microsoft.com/office/drawing/2014/main" id="{EECC1C3C-9ABC-8899-1FE8-7BD7B12455E4}"/>
              </a:ext>
            </a:extLst>
          </p:cNvPr>
          <p:cNvGrpSpPr/>
          <p:nvPr/>
        </p:nvGrpSpPr>
        <p:grpSpPr>
          <a:xfrm>
            <a:off x="5732185" y="2939746"/>
            <a:ext cx="6016587" cy="1323439"/>
            <a:chOff x="5732185" y="1267328"/>
            <a:chExt cx="6016587" cy="1323439"/>
          </a:xfrm>
        </p:grpSpPr>
        <p:sp>
          <p:nvSpPr>
            <p:cNvPr id="74" name="CaixaDeTexto 73">
              <a:extLst>
                <a:ext uri="{FF2B5EF4-FFF2-40B4-BE49-F238E27FC236}">
                  <a16:creationId xmlns:a16="http://schemas.microsoft.com/office/drawing/2014/main" id="{D02B5B5E-A6CA-5F8E-81BC-A614121A0078}"/>
                </a:ext>
              </a:extLst>
            </p:cNvPr>
            <p:cNvSpPr txBox="1"/>
            <p:nvPr/>
          </p:nvSpPr>
          <p:spPr>
            <a:xfrm>
              <a:off x="6096000" y="1636660"/>
              <a:ext cx="5652772" cy="954107"/>
            </a:xfrm>
            <a:prstGeom prst="rect">
              <a:avLst/>
            </a:prstGeom>
            <a:noFill/>
          </p:spPr>
          <p:txBody>
            <a:bodyPr wrap="square" rtlCol="0">
              <a:spAutoFit/>
            </a:bodyPr>
            <a:lstStyle/>
            <a:p>
              <a:r>
                <a:rPr lang="pt-BR" sz="1400" dirty="0"/>
                <a:t>Lorem ipsum dolor sit amet, consectetuer adipiscing elit. Maecenas porttitor congue massa. Fusce posuere, magna sed pulvinar ultricies, purus lectus malesuada libero, sit amet commodo magna eros quis urna.</a:t>
              </a:r>
            </a:p>
          </p:txBody>
        </p:sp>
        <p:sp>
          <p:nvSpPr>
            <p:cNvPr id="75" name="CaixaDeTexto 74">
              <a:extLst>
                <a:ext uri="{FF2B5EF4-FFF2-40B4-BE49-F238E27FC236}">
                  <a16:creationId xmlns:a16="http://schemas.microsoft.com/office/drawing/2014/main" id="{2E86671E-B039-1505-B5BE-D02069B0AA58}"/>
                </a:ext>
              </a:extLst>
            </p:cNvPr>
            <p:cNvSpPr txBox="1"/>
            <p:nvPr/>
          </p:nvSpPr>
          <p:spPr>
            <a:xfrm>
              <a:off x="6096000" y="1267328"/>
              <a:ext cx="779381" cy="369332"/>
            </a:xfrm>
            <a:prstGeom prst="rect">
              <a:avLst/>
            </a:prstGeom>
            <a:noFill/>
          </p:spPr>
          <p:txBody>
            <a:bodyPr wrap="none" rtlCol="0">
              <a:spAutoFit/>
            </a:bodyPr>
            <a:lstStyle/>
            <a:p>
              <a:r>
                <a:rPr lang="pt-BR" b="1" dirty="0">
                  <a:solidFill>
                    <a:schemeClr val="accent1"/>
                  </a:solidFill>
                </a:rPr>
                <a:t>Título</a:t>
              </a:r>
            </a:p>
          </p:txBody>
        </p:sp>
        <p:pic>
          <p:nvPicPr>
            <p:cNvPr id="76" name="Gráfico 75" descr="Quebra-cabeças com preenchimento sólido">
              <a:extLst>
                <a:ext uri="{FF2B5EF4-FFF2-40B4-BE49-F238E27FC236}">
                  <a16:creationId xmlns:a16="http://schemas.microsoft.com/office/drawing/2014/main" id="{74DF96B4-EC6C-C126-A9AC-CC8597CB42B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32185" y="1271994"/>
              <a:ext cx="360000" cy="360000"/>
            </a:xfrm>
            <a:prstGeom prst="rect">
              <a:avLst/>
            </a:prstGeom>
          </p:spPr>
        </p:pic>
      </p:grpSp>
      <p:grpSp>
        <p:nvGrpSpPr>
          <p:cNvPr id="77" name="Agrupar 76">
            <a:extLst>
              <a:ext uri="{FF2B5EF4-FFF2-40B4-BE49-F238E27FC236}">
                <a16:creationId xmlns:a16="http://schemas.microsoft.com/office/drawing/2014/main" id="{748C6634-C745-80EB-D92B-3C8B48FC6D89}"/>
              </a:ext>
            </a:extLst>
          </p:cNvPr>
          <p:cNvGrpSpPr/>
          <p:nvPr/>
        </p:nvGrpSpPr>
        <p:grpSpPr>
          <a:xfrm>
            <a:off x="5732185" y="4612163"/>
            <a:ext cx="6016587" cy="1323439"/>
            <a:chOff x="5732185" y="1267328"/>
            <a:chExt cx="6016587" cy="1323439"/>
          </a:xfrm>
        </p:grpSpPr>
        <p:sp>
          <p:nvSpPr>
            <p:cNvPr id="78" name="CaixaDeTexto 77">
              <a:extLst>
                <a:ext uri="{FF2B5EF4-FFF2-40B4-BE49-F238E27FC236}">
                  <a16:creationId xmlns:a16="http://schemas.microsoft.com/office/drawing/2014/main" id="{46D2217C-F5C7-49CB-A72F-F3DFD1C67F38}"/>
                </a:ext>
              </a:extLst>
            </p:cNvPr>
            <p:cNvSpPr txBox="1"/>
            <p:nvPr/>
          </p:nvSpPr>
          <p:spPr>
            <a:xfrm>
              <a:off x="6096000" y="1636660"/>
              <a:ext cx="5652772" cy="954107"/>
            </a:xfrm>
            <a:prstGeom prst="rect">
              <a:avLst/>
            </a:prstGeom>
            <a:noFill/>
          </p:spPr>
          <p:txBody>
            <a:bodyPr wrap="square" rtlCol="0">
              <a:spAutoFit/>
            </a:bodyPr>
            <a:lstStyle/>
            <a:p>
              <a:r>
                <a:rPr lang="pt-BR" sz="1400" dirty="0"/>
                <a:t>Lorem ipsum dolor sit amet, consectetuer adipiscing elit. Maecenas porttitor congue massa. Fusce posuere, magna sed pulvinar ultricies, purus lectus malesuada libero, sit amet commodo magna eros quis urna.</a:t>
              </a:r>
            </a:p>
          </p:txBody>
        </p:sp>
        <p:sp>
          <p:nvSpPr>
            <p:cNvPr id="79" name="CaixaDeTexto 78">
              <a:extLst>
                <a:ext uri="{FF2B5EF4-FFF2-40B4-BE49-F238E27FC236}">
                  <a16:creationId xmlns:a16="http://schemas.microsoft.com/office/drawing/2014/main" id="{31E802A8-3057-1DD6-B6A3-BFCFD8F1A333}"/>
                </a:ext>
              </a:extLst>
            </p:cNvPr>
            <p:cNvSpPr txBox="1"/>
            <p:nvPr/>
          </p:nvSpPr>
          <p:spPr>
            <a:xfrm>
              <a:off x="6096000" y="1267328"/>
              <a:ext cx="779381" cy="369332"/>
            </a:xfrm>
            <a:prstGeom prst="rect">
              <a:avLst/>
            </a:prstGeom>
            <a:noFill/>
          </p:spPr>
          <p:txBody>
            <a:bodyPr wrap="none" rtlCol="0">
              <a:spAutoFit/>
            </a:bodyPr>
            <a:lstStyle/>
            <a:p>
              <a:r>
                <a:rPr lang="pt-BR" b="1" dirty="0">
                  <a:solidFill>
                    <a:schemeClr val="accent1"/>
                  </a:solidFill>
                </a:rPr>
                <a:t>Título</a:t>
              </a:r>
            </a:p>
          </p:txBody>
        </p:sp>
        <p:pic>
          <p:nvPicPr>
            <p:cNvPr id="80" name="Gráfico 79" descr="Quebra-cabeças com preenchimento sólido">
              <a:extLst>
                <a:ext uri="{FF2B5EF4-FFF2-40B4-BE49-F238E27FC236}">
                  <a16:creationId xmlns:a16="http://schemas.microsoft.com/office/drawing/2014/main" id="{615B1230-E834-5D16-C591-0EB825229DC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32185" y="1271994"/>
              <a:ext cx="360000" cy="360000"/>
            </a:xfrm>
            <a:prstGeom prst="rect">
              <a:avLst/>
            </a:prstGeom>
          </p:spPr>
        </p:pic>
      </p:grpSp>
      <p:grpSp>
        <p:nvGrpSpPr>
          <p:cNvPr id="81" name="Agrupar 80">
            <a:extLst>
              <a:ext uri="{FF2B5EF4-FFF2-40B4-BE49-F238E27FC236}">
                <a16:creationId xmlns:a16="http://schemas.microsoft.com/office/drawing/2014/main" id="{5F8DA1F6-C723-9FD0-A7BC-48C733F57618}"/>
              </a:ext>
            </a:extLst>
          </p:cNvPr>
          <p:cNvGrpSpPr/>
          <p:nvPr/>
        </p:nvGrpSpPr>
        <p:grpSpPr>
          <a:xfrm flipH="1">
            <a:off x="8950958" y="6545576"/>
            <a:ext cx="3241042" cy="206041"/>
            <a:chOff x="-2" y="6545576"/>
            <a:chExt cx="3241042" cy="206041"/>
          </a:xfrm>
        </p:grpSpPr>
        <p:sp>
          <p:nvSpPr>
            <p:cNvPr id="82" name="Fluxograma: Entrada Manual 81">
              <a:extLst>
                <a:ext uri="{FF2B5EF4-FFF2-40B4-BE49-F238E27FC236}">
                  <a16:creationId xmlns:a16="http://schemas.microsoft.com/office/drawing/2014/main" id="{09AA0570-1263-9ACF-14D1-A791C9D82789}"/>
                </a:ext>
              </a:extLst>
            </p:cNvPr>
            <p:cNvSpPr/>
            <p:nvPr/>
          </p:nvSpPr>
          <p:spPr>
            <a:xfrm rot="5400000">
              <a:off x="340210" y="6205368"/>
              <a:ext cx="206037" cy="886461"/>
            </a:xfrm>
            <a:prstGeom prst="flowChartManualInput">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5"/>
                </a:solidFill>
              </a:endParaRPr>
            </a:p>
          </p:txBody>
        </p:sp>
        <p:sp>
          <p:nvSpPr>
            <p:cNvPr id="83" name="Paralelogramo 82">
              <a:extLst>
                <a:ext uri="{FF2B5EF4-FFF2-40B4-BE49-F238E27FC236}">
                  <a16:creationId xmlns:a16="http://schemas.microsoft.com/office/drawing/2014/main" id="{11330575-95DC-755D-A67E-42246DFDCBE6}"/>
                </a:ext>
              </a:extLst>
            </p:cNvPr>
            <p:cNvSpPr/>
            <p:nvPr/>
          </p:nvSpPr>
          <p:spPr>
            <a:xfrm flipH="1" flipV="1">
              <a:off x="383540" y="6545576"/>
              <a:ext cx="2857500" cy="206038"/>
            </a:xfrm>
            <a:prstGeom prst="parallelogram">
              <a:avLst>
                <a:gd name="adj" fmla="val 67136"/>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2"/>
                </a:solidFill>
              </a:endParaRPr>
            </a:p>
          </p:txBody>
        </p:sp>
      </p:grpSp>
      <p:sp>
        <p:nvSpPr>
          <p:cNvPr id="84" name="Círculo: Vazio 83">
            <a:extLst>
              <a:ext uri="{FF2B5EF4-FFF2-40B4-BE49-F238E27FC236}">
                <a16:creationId xmlns:a16="http://schemas.microsoft.com/office/drawing/2014/main" id="{523BC1BB-9F50-9976-F4F4-23F7236C43AC}"/>
              </a:ext>
            </a:extLst>
          </p:cNvPr>
          <p:cNvSpPr/>
          <p:nvPr/>
        </p:nvSpPr>
        <p:spPr>
          <a:xfrm>
            <a:off x="71072" y="6300339"/>
            <a:ext cx="490474" cy="490474"/>
          </a:xfrm>
          <a:prstGeom prst="donut">
            <a:avLst>
              <a:gd name="adj" fmla="val 745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85" name="CaixaDeTexto 84">
            <a:extLst>
              <a:ext uri="{FF2B5EF4-FFF2-40B4-BE49-F238E27FC236}">
                <a16:creationId xmlns:a16="http://schemas.microsoft.com/office/drawing/2014/main" id="{BC5FBA0D-1C50-24AC-8F0D-331908B60738}"/>
              </a:ext>
            </a:extLst>
          </p:cNvPr>
          <p:cNvSpPr txBox="1"/>
          <p:nvPr/>
        </p:nvSpPr>
        <p:spPr>
          <a:xfrm>
            <a:off x="173481" y="6391687"/>
            <a:ext cx="285655" cy="307777"/>
          </a:xfrm>
          <a:prstGeom prst="rect">
            <a:avLst/>
          </a:prstGeom>
          <a:noFill/>
        </p:spPr>
        <p:txBody>
          <a:bodyPr wrap="none" rtlCol="0" anchor="ctr">
            <a:spAutoFit/>
          </a:bodyPr>
          <a:lstStyle/>
          <a:p>
            <a:pPr algn="ctr"/>
            <a:fld id="{C5224A5A-FAC2-46AF-977A-F9429F6DA97D}" type="slidenum">
              <a:rPr lang="pt-BR" sz="1400" smtClean="0"/>
              <a:pPr algn="ctr"/>
              <a:t>6</a:t>
            </a:fld>
            <a:endParaRPr lang="pt-BR" sz="1400" dirty="0"/>
          </a:p>
        </p:txBody>
      </p:sp>
      <p:grpSp>
        <p:nvGrpSpPr>
          <p:cNvPr id="86" name="Agrupar 85">
            <a:extLst>
              <a:ext uri="{FF2B5EF4-FFF2-40B4-BE49-F238E27FC236}">
                <a16:creationId xmlns:a16="http://schemas.microsoft.com/office/drawing/2014/main" id="{592D81DB-CEEE-12E6-5571-9D3E72BE7B0C}"/>
              </a:ext>
            </a:extLst>
          </p:cNvPr>
          <p:cNvGrpSpPr/>
          <p:nvPr/>
        </p:nvGrpSpPr>
        <p:grpSpPr>
          <a:xfrm>
            <a:off x="173481" y="350519"/>
            <a:ext cx="12018519" cy="488274"/>
            <a:chOff x="173481" y="350519"/>
            <a:chExt cx="12018519" cy="488274"/>
          </a:xfrm>
        </p:grpSpPr>
        <p:sp>
          <p:nvSpPr>
            <p:cNvPr id="87" name="Fluxograma: Entrada Manual 86">
              <a:extLst>
                <a:ext uri="{FF2B5EF4-FFF2-40B4-BE49-F238E27FC236}">
                  <a16:creationId xmlns:a16="http://schemas.microsoft.com/office/drawing/2014/main" id="{EB6D3FA2-CA83-A820-77DE-7243C4160E66}"/>
                </a:ext>
              </a:extLst>
            </p:cNvPr>
            <p:cNvSpPr/>
            <p:nvPr/>
          </p:nvSpPr>
          <p:spPr>
            <a:xfrm rot="5400000" flipH="1" flipV="1">
              <a:off x="11302067" y="-51140"/>
              <a:ext cx="488273" cy="1291593"/>
            </a:xfrm>
            <a:prstGeom prst="flowChartManualInpu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88" name="Paralelogramo 87">
              <a:extLst>
                <a:ext uri="{FF2B5EF4-FFF2-40B4-BE49-F238E27FC236}">
                  <a16:creationId xmlns:a16="http://schemas.microsoft.com/office/drawing/2014/main" id="{8FA2B86A-4ADD-0826-C48C-67E56EAC10E6}"/>
                </a:ext>
              </a:extLst>
            </p:cNvPr>
            <p:cNvSpPr/>
            <p:nvPr/>
          </p:nvSpPr>
          <p:spPr>
            <a:xfrm flipH="1">
              <a:off x="899160" y="754601"/>
              <a:ext cx="10216513" cy="84186"/>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89" name="Paralelogramo 88">
              <a:extLst>
                <a:ext uri="{FF2B5EF4-FFF2-40B4-BE49-F238E27FC236}">
                  <a16:creationId xmlns:a16="http://schemas.microsoft.com/office/drawing/2014/main" id="{CE741732-714A-C9F8-B25C-671E467584AB}"/>
                </a:ext>
              </a:extLst>
            </p:cNvPr>
            <p:cNvSpPr/>
            <p:nvPr/>
          </p:nvSpPr>
          <p:spPr>
            <a:xfrm flipV="1">
              <a:off x="173481" y="350520"/>
              <a:ext cx="621030" cy="488272"/>
            </a:xfrm>
            <a:prstGeom prst="parallelogram">
              <a:avLst>
                <a:gd name="adj" fmla="val 67136"/>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90" name="Paralelogramo 89">
              <a:extLst>
                <a:ext uri="{FF2B5EF4-FFF2-40B4-BE49-F238E27FC236}">
                  <a16:creationId xmlns:a16="http://schemas.microsoft.com/office/drawing/2014/main" id="{49B8749D-44BD-38B4-C50B-87B2967F8987}"/>
                </a:ext>
              </a:extLst>
            </p:cNvPr>
            <p:cNvSpPr/>
            <p:nvPr/>
          </p:nvSpPr>
          <p:spPr>
            <a:xfrm flipH="1">
              <a:off x="10786109" y="535897"/>
              <a:ext cx="506730" cy="302895"/>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91" name="Paralelogramo 90">
              <a:extLst>
                <a:ext uri="{FF2B5EF4-FFF2-40B4-BE49-F238E27FC236}">
                  <a16:creationId xmlns:a16="http://schemas.microsoft.com/office/drawing/2014/main" id="{283D2324-A684-3CC5-1E07-C65766CCE076}"/>
                </a:ext>
              </a:extLst>
            </p:cNvPr>
            <p:cNvSpPr/>
            <p:nvPr/>
          </p:nvSpPr>
          <p:spPr>
            <a:xfrm flipH="1">
              <a:off x="10932791" y="350521"/>
              <a:ext cx="485775" cy="311107"/>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92" name="Paralelogramo 91">
              <a:extLst>
                <a:ext uri="{FF2B5EF4-FFF2-40B4-BE49-F238E27FC236}">
                  <a16:creationId xmlns:a16="http://schemas.microsoft.com/office/drawing/2014/main" id="{5C732EAD-91FA-01C0-4F73-0D144E681A31}"/>
                </a:ext>
              </a:extLst>
            </p:cNvPr>
            <p:cNvSpPr/>
            <p:nvPr/>
          </p:nvSpPr>
          <p:spPr>
            <a:xfrm flipH="1">
              <a:off x="10786108" y="350519"/>
              <a:ext cx="621030" cy="488272"/>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spTree>
    <p:extLst>
      <p:ext uri="{BB962C8B-B14F-4D97-AF65-F5344CB8AC3E}">
        <p14:creationId xmlns:p14="http://schemas.microsoft.com/office/powerpoint/2010/main" val="3572206628"/>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25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fill="hold"/>
                                        <p:tgtEl>
                                          <p:spTgt spid="45"/>
                                        </p:tgtEl>
                                        <p:attrNameLst>
                                          <p:attrName>ppt_x</p:attrName>
                                        </p:attrNameLst>
                                      </p:cBhvr>
                                      <p:tavLst>
                                        <p:tav tm="0">
                                          <p:val>
                                            <p:strVal val="0-#ppt_w/2"/>
                                          </p:val>
                                        </p:tav>
                                        <p:tav tm="100000">
                                          <p:val>
                                            <p:strVal val="#ppt_x"/>
                                          </p:val>
                                        </p:tav>
                                      </p:tavLst>
                                    </p:anim>
                                    <p:anim calcmode="lin" valueType="num">
                                      <p:cBhvr additive="base">
                                        <p:cTn id="12" dur="500" fill="hold"/>
                                        <p:tgtEl>
                                          <p:spTgt spid="45"/>
                                        </p:tgtEl>
                                        <p:attrNameLst>
                                          <p:attrName>ppt_y</p:attrName>
                                        </p:attrNameLst>
                                      </p:cBhvr>
                                      <p:tavLst>
                                        <p:tav tm="0">
                                          <p:val>
                                            <p:strVal val="#ppt_y"/>
                                          </p:val>
                                        </p:tav>
                                        <p:tav tm="100000">
                                          <p:val>
                                            <p:strVal val="#ppt_y"/>
                                          </p:val>
                                        </p:tav>
                                      </p:tavLst>
                                    </p:anim>
                                  </p:childTnLst>
                                </p:cTn>
                              </p:par>
                              <p:par>
                                <p:cTn id="13" presetID="2" presetClass="entr" presetSubtype="8" decel="100000" fill="hold" nodeType="withEffect">
                                  <p:stCondLst>
                                    <p:cond delay="50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8" decel="100000" fill="hold" nodeType="withEffect">
                                  <p:stCondLst>
                                    <p:cond delay="750"/>
                                  </p:stCondLst>
                                  <p:childTnLst>
                                    <p:set>
                                      <p:cBhvr>
                                        <p:cTn id="18" dur="1" fill="hold">
                                          <p:stCondLst>
                                            <p:cond delay="0"/>
                                          </p:stCondLst>
                                        </p:cTn>
                                        <p:tgtEl>
                                          <p:spTgt spid="57"/>
                                        </p:tgtEl>
                                        <p:attrNameLst>
                                          <p:attrName>style.visibility</p:attrName>
                                        </p:attrNameLst>
                                      </p:cBhvr>
                                      <p:to>
                                        <p:strVal val="visible"/>
                                      </p:to>
                                    </p:set>
                                    <p:anim calcmode="lin" valueType="num">
                                      <p:cBhvr additive="base">
                                        <p:cTn id="19" dur="500" fill="hold"/>
                                        <p:tgtEl>
                                          <p:spTgt spid="57"/>
                                        </p:tgtEl>
                                        <p:attrNameLst>
                                          <p:attrName>ppt_x</p:attrName>
                                        </p:attrNameLst>
                                      </p:cBhvr>
                                      <p:tavLst>
                                        <p:tav tm="0">
                                          <p:val>
                                            <p:strVal val="0-#ppt_w/2"/>
                                          </p:val>
                                        </p:tav>
                                        <p:tav tm="100000">
                                          <p:val>
                                            <p:strVal val="#ppt_x"/>
                                          </p:val>
                                        </p:tav>
                                      </p:tavLst>
                                    </p:anim>
                                    <p:anim calcmode="lin" valueType="num">
                                      <p:cBhvr additive="base">
                                        <p:cTn id="20"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53019E-B712-6B72-8242-C83AAE772E30}"/>
              </a:ext>
            </a:extLst>
          </p:cNvPr>
          <p:cNvSpPr txBox="1">
            <a:spLocks/>
          </p:cNvSpPr>
          <p:nvPr/>
        </p:nvSpPr>
        <p:spPr>
          <a:xfrm>
            <a:off x="1464816" y="266331"/>
            <a:ext cx="9191750" cy="488271"/>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sz="2900" b="1" dirty="0"/>
              <a:t>Sobre os desafios</a:t>
            </a:r>
          </a:p>
        </p:txBody>
      </p:sp>
      <p:grpSp>
        <p:nvGrpSpPr>
          <p:cNvPr id="3" name="Agrupar 2">
            <a:extLst>
              <a:ext uri="{FF2B5EF4-FFF2-40B4-BE49-F238E27FC236}">
                <a16:creationId xmlns:a16="http://schemas.microsoft.com/office/drawing/2014/main" id="{E33EF45F-C67F-3D69-0142-E9AE5622BCA0}"/>
              </a:ext>
            </a:extLst>
          </p:cNvPr>
          <p:cNvGrpSpPr/>
          <p:nvPr/>
        </p:nvGrpSpPr>
        <p:grpSpPr>
          <a:xfrm>
            <a:off x="5349240" y="754602"/>
            <a:ext cx="1493520" cy="81058"/>
            <a:chOff x="5610687" y="1109709"/>
            <a:chExt cx="3657600" cy="914400"/>
          </a:xfrm>
        </p:grpSpPr>
        <p:sp>
          <p:nvSpPr>
            <p:cNvPr id="4" name="Retângulo 3">
              <a:extLst>
                <a:ext uri="{FF2B5EF4-FFF2-40B4-BE49-F238E27FC236}">
                  <a16:creationId xmlns:a16="http://schemas.microsoft.com/office/drawing/2014/main" id="{5A94579C-BA60-FAFB-AD62-911A9C583ACB}"/>
                </a:ext>
              </a:extLst>
            </p:cNvPr>
            <p:cNvSpPr/>
            <p:nvPr/>
          </p:nvSpPr>
          <p:spPr>
            <a:xfrm>
              <a:off x="5610687" y="1109709"/>
              <a:ext cx="914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 name="Retângulo 4">
              <a:extLst>
                <a:ext uri="{FF2B5EF4-FFF2-40B4-BE49-F238E27FC236}">
                  <a16:creationId xmlns:a16="http://schemas.microsoft.com/office/drawing/2014/main" id="{76F7AFA2-AD70-B4D8-4AAA-72C30E212B2D}"/>
                </a:ext>
              </a:extLst>
            </p:cNvPr>
            <p:cNvSpPr/>
            <p:nvPr/>
          </p:nvSpPr>
          <p:spPr>
            <a:xfrm>
              <a:off x="6525087" y="1109709"/>
              <a:ext cx="9144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Retângulo 5">
              <a:extLst>
                <a:ext uri="{FF2B5EF4-FFF2-40B4-BE49-F238E27FC236}">
                  <a16:creationId xmlns:a16="http://schemas.microsoft.com/office/drawing/2014/main" id="{3D745344-D48B-217C-A419-9FB7E5586897}"/>
                </a:ext>
              </a:extLst>
            </p:cNvPr>
            <p:cNvSpPr/>
            <p:nvPr/>
          </p:nvSpPr>
          <p:spPr>
            <a:xfrm>
              <a:off x="7439487" y="1109709"/>
              <a:ext cx="914400" cy="914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 name="Retângulo 6">
              <a:extLst>
                <a:ext uri="{FF2B5EF4-FFF2-40B4-BE49-F238E27FC236}">
                  <a16:creationId xmlns:a16="http://schemas.microsoft.com/office/drawing/2014/main" id="{9116F8D3-F2CD-CF0D-8E9F-21155A5E6157}"/>
                </a:ext>
              </a:extLst>
            </p:cNvPr>
            <p:cNvSpPr/>
            <p:nvPr/>
          </p:nvSpPr>
          <p:spPr>
            <a:xfrm>
              <a:off x="8353887" y="1109709"/>
              <a:ext cx="914400" cy="914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sp>
        <p:nvSpPr>
          <p:cNvPr id="8" name="Retângulo 7">
            <a:extLst>
              <a:ext uri="{FF2B5EF4-FFF2-40B4-BE49-F238E27FC236}">
                <a16:creationId xmlns:a16="http://schemas.microsoft.com/office/drawing/2014/main" id="{6F97BBA9-22DC-EAA0-1345-592A71FEA905}"/>
              </a:ext>
            </a:extLst>
          </p:cNvPr>
          <p:cNvSpPr/>
          <p:nvPr/>
        </p:nvSpPr>
        <p:spPr>
          <a:xfrm>
            <a:off x="0" y="6659880"/>
            <a:ext cx="12192000" cy="198120"/>
          </a:xfrm>
          <a:prstGeom prst="rect">
            <a:avLst/>
          </a:prstGeom>
          <a:gradFill flip="none" rotWithShape="1">
            <a:gsLst>
              <a:gs pos="0">
                <a:schemeClr val="accent1"/>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CaixaDeTexto 13">
            <a:extLst>
              <a:ext uri="{FF2B5EF4-FFF2-40B4-BE49-F238E27FC236}">
                <a16:creationId xmlns:a16="http://schemas.microsoft.com/office/drawing/2014/main" id="{D3412996-0D2F-39DA-0AF4-7C3B843B3D35}"/>
              </a:ext>
            </a:extLst>
          </p:cNvPr>
          <p:cNvSpPr txBox="1"/>
          <p:nvPr/>
        </p:nvSpPr>
        <p:spPr>
          <a:xfrm>
            <a:off x="1397888" y="5508058"/>
            <a:ext cx="9396224" cy="738664"/>
          </a:xfrm>
          <a:prstGeom prst="rect">
            <a:avLst/>
          </a:prstGeom>
          <a:noFill/>
        </p:spPr>
        <p:txBody>
          <a:bodyPr wrap="square" rtlCol="0">
            <a:spAutoFit/>
          </a:bodyPr>
          <a:lstStyle/>
          <a:p>
            <a:pPr algn="ctr"/>
            <a:r>
              <a:rPr lang="pt-BR" sz="1400" dirty="0"/>
              <a:t>Lorem ipsum dolor sit amet, consectetuer adipiscing elit. Maecenas porttitor congue massa. Fusce posuere, magna sed pulvinar ultricies, purus lectus malesuada libero, sit amet commodo magna eros quis urna. Nunc viverra imperdiet enim. Fusce est. Vivamus a </a:t>
            </a:r>
            <a:r>
              <a:rPr lang="pt-BR" sz="1400" dirty="0" err="1"/>
              <a:t>tellus</a:t>
            </a:r>
            <a:r>
              <a:rPr lang="pt-BR" sz="1400" dirty="0"/>
              <a:t>.</a:t>
            </a:r>
          </a:p>
        </p:txBody>
      </p:sp>
      <p:sp>
        <p:nvSpPr>
          <p:cNvPr id="47" name="Retângulo 46">
            <a:extLst>
              <a:ext uri="{FF2B5EF4-FFF2-40B4-BE49-F238E27FC236}">
                <a16:creationId xmlns:a16="http://schemas.microsoft.com/office/drawing/2014/main" id="{B820BAD5-0B30-394E-12A2-F06A3F965A92}"/>
              </a:ext>
            </a:extLst>
          </p:cNvPr>
          <p:cNvSpPr/>
          <p:nvPr/>
        </p:nvSpPr>
        <p:spPr>
          <a:xfrm>
            <a:off x="1397888" y="5359459"/>
            <a:ext cx="9396224" cy="14769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Agrupar 29">
            <a:extLst>
              <a:ext uri="{FF2B5EF4-FFF2-40B4-BE49-F238E27FC236}">
                <a16:creationId xmlns:a16="http://schemas.microsoft.com/office/drawing/2014/main" id="{23A4A815-7A49-F208-0210-74B5AAD05E58}"/>
              </a:ext>
            </a:extLst>
          </p:cNvPr>
          <p:cNvGrpSpPr/>
          <p:nvPr/>
        </p:nvGrpSpPr>
        <p:grpSpPr>
          <a:xfrm>
            <a:off x="1397888" y="1512963"/>
            <a:ext cx="2319682" cy="3384258"/>
            <a:chOff x="5193538" y="1512963"/>
            <a:chExt cx="2319682" cy="3384258"/>
          </a:xfrm>
        </p:grpSpPr>
        <p:sp>
          <p:nvSpPr>
            <p:cNvPr id="11" name="Retângulo 10">
              <a:extLst>
                <a:ext uri="{FF2B5EF4-FFF2-40B4-BE49-F238E27FC236}">
                  <a16:creationId xmlns:a16="http://schemas.microsoft.com/office/drawing/2014/main" id="{641C73EA-23F7-47CD-43D2-43A41229A9C5}"/>
                </a:ext>
              </a:extLst>
            </p:cNvPr>
            <p:cNvSpPr/>
            <p:nvPr/>
          </p:nvSpPr>
          <p:spPr>
            <a:xfrm>
              <a:off x="5354666" y="2556159"/>
              <a:ext cx="1997426" cy="223571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CaixaDeTexto 11">
              <a:extLst>
                <a:ext uri="{FF2B5EF4-FFF2-40B4-BE49-F238E27FC236}">
                  <a16:creationId xmlns:a16="http://schemas.microsoft.com/office/drawing/2014/main" id="{BF6DDF69-9B58-F65A-D16A-561B1DC86101}"/>
                </a:ext>
              </a:extLst>
            </p:cNvPr>
            <p:cNvSpPr txBox="1"/>
            <p:nvPr/>
          </p:nvSpPr>
          <p:spPr>
            <a:xfrm>
              <a:off x="5466860" y="2866330"/>
              <a:ext cx="1773038" cy="1677382"/>
            </a:xfrm>
            <a:prstGeom prst="rect">
              <a:avLst/>
            </a:prstGeom>
            <a:noFill/>
          </p:spPr>
          <p:txBody>
            <a:bodyPr wrap="square" rtlCol="0">
              <a:spAutoFit/>
            </a:bodyPr>
            <a:lstStyle/>
            <a:p>
              <a:pPr algn="ctr">
                <a:spcBef>
                  <a:spcPts val="600"/>
                </a:spcBef>
              </a:pPr>
              <a:r>
                <a:rPr lang="pt-BR" sz="1400" b="1" dirty="0"/>
                <a:t>#1 TÍTULO AQUI</a:t>
              </a:r>
            </a:p>
            <a:p>
              <a:pPr>
                <a:spcBef>
                  <a:spcPts val="600"/>
                </a:spcBef>
              </a:pPr>
              <a:r>
                <a:rPr lang="pt-BR" sz="1400" dirty="0" err="1"/>
                <a:t>Lorem</a:t>
              </a:r>
              <a:r>
                <a:rPr lang="pt-BR" sz="1400" dirty="0"/>
                <a:t> ipsum dolor sit amet, consectetuer adipiscing elit. Maecenas porttitor congue massa.</a:t>
              </a:r>
            </a:p>
          </p:txBody>
        </p:sp>
        <p:sp>
          <p:nvSpPr>
            <p:cNvPr id="19" name="Retângulo 18">
              <a:extLst>
                <a:ext uri="{FF2B5EF4-FFF2-40B4-BE49-F238E27FC236}">
                  <a16:creationId xmlns:a16="http://schemas.microsoft.com/office/drawing/2014/main" id="{1BE8BE2A-F1EA-5CFB-306C-C912BDF01F94}"/>
                </a:ext>
              </a:extLst>
            </p:cNvPr>
            <p:cNvSpPr/>
            <p:nvPr/>
          </p:nvSpPr>
          <p:spPr>
            <a:xfrm>
              <a:off x="5354667" y="1935056"/>
              <a:ext cx="1997426" cy="6857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400" dirty="0">
                <a:solidFill>
                  <a:schemeClr val="bg1"/>
                </a:solidFill>
              </a:endParaRPr>
            </a:p>
          </p:txBody>
        </p:sp>
        <p:sp>
          <p:nvSpPr>
            <p:cNvPr id="25" name="Paralelogramo 24">
              <a:extLst>
                <a:ext uri="{FF2B5EF4-FFF2-40B4-BE49-F238E27FC236}">
                  <a16:creationId xmlns:a16="http://schemas.microsoft.com/office/drawing/2014/main" id="{ECEC09FD-D8E0-E601-7D9B-42452D86B82F}"/>
                </a:ext>
              </a:extLst>
            </p:cNvPr>
            <p:cNvSpPr/>
            <p:nvPr/>
          </p:nvSpPr>
          <p:spPr>
            <a:xfrm>
              <a:off x="5193538" y="4710817"/>
              <a:ext cx="2319682" cy="186404"/>
            </a:xfrm>
            <a:prstGeom prst="parallelogram">
              <a:avLst>
                <a:gd name="adj" fmla="val 5544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9" name="Elipse 28">
              <a:extLst>
                <a:ext uri="{FF2B5EF4-FFF2-40B4-BE49-F238E27FC236}">
                  <a16:creationId xmlns:a16="http://schemas.microsoft.com/office/drawing/2014/main" id="{DB8E010D-BF6E-4B85-4CDE-E888819E45AF}"/>
                </a:ext>
              </a:extLst>
            </p:cNvPr>
            <p:cNvSpPr/>
            <p:nvPr/>
          </p:nvSpPr>
          <p:spPr>
            <a:xfrm>
              <a:off x="5931739" y="1512963"/>
              <a:ext cx="843280" cy="843280"/>
            </a:xfrm>
            <a:prstGeom prst="ellipse">
              <a:avLst/>
            </a:prstGeom>
            <a:solidFill>
              <a:schemeClr val="accent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31" name="Agrupar 30">
            <a:extLst>
              <a:ext uri="{FF2B5EF4-FFF2-40B4-BE49-F238E27FC236}">
                <a16:creationId xmlns:a16="http://schemas.microsoft.com/office/drawing/2014/main" id="{7D914080-98EF-79C1-3350-1F5D7693B97F}"/>
              </a:ext>
            </a:extLst>
          </p:cNvPr>
          <p:cNvGrpSpPr/>
          <p:nvPr/>
        </p:nvGrpSpPr>
        <p:grpSpPr>
          <a:xfrm>
            <a:off x="3756735" y="1512963"/>
            <a:ext cx="2319682" cy="3384258"/>
            <a:chOff x="5193538" y="1512963"/>
            <a:chExt cx="2319682" cy="3384258"/>
          </a:xfrm>
        </p:grpSpPr>
        <p:sp>
          <p:nvSpPr>
            <p:cNvPr id="32" name="Retângulo 31">
              <a:extLst>
                <a:ext uri="{FF2B5EF4-FFF2-40B4-BE49-F238E27FC236}">
                  <a16:creationId xmlns:a16="http://schemas.microsoft.com/office/drawing/2014/main" id="{D751BC2B-0A91-C665-A4BA-66ED1733C2F2}"/>
                </a:ext>
              </a:extLst>
            </p:cNvPr>
            <p:cNvSpPr/>
            <p:nvPr/>
          </p:nvSpPr>
          <p:spPr>
            <a:xfrm>
              <a:off x="5354666" y="2556159"/>
              <a:ext cx="1997426" cy="223571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3" name="CaixaDeTexto 32">
              <a:extLst>
                <a:ext uri="{FF2B5EF4-FFF2-40B4-BE49-F238E27FC236}">
                  <a16:creationId xmlns:a16="http://schemas.microsoft.com/office/drawing/2014/main" id="{6968EF9E-EB7A-396A-6FCB-7E10B05FD460}"/>
                </a:ext>
              </a:extLst>
            </p:cNvPr>
            <p:cNvSpPr txBox="1"/>
            <p:nvPr/>
          </p:nvSpPr>
          <p:spPr>
            <a:xfrm>
              <a:off x="5466860" y="2866330"/>
              <a:ext cx="1773038" cy="1677382"/>
            </a:xfrm>
            <a:prstGeom prst="rect">
              <a:avLst/>
            </a:prstGeom>
            <a:noFill/>
          </p:spPr>
          <p:txBody>
            <a:bodyPr wrap="square" rtlCol="0">
              <a:spAutoFit/>
            </a:bodyPr>
            <a:lstStyle/>
            <a:p>
              <a:pPr algn="ctr">
                <a:spcBef>
                  <a:spcPts val="600"/>
                </a:spcBef>
              </a:pPr>
              <a:r>
                <a:rPr lang="pt-BR" sz="1400" b="1" dirty="0"/>
                <a:t>#2 TÍTULO AQUI</a:t>
              </a:r>
            </a:p>
            <a:p>
              <a:pPr>
                <a:spcBef>
                  <a:spcPts val="600"/>
                </a:spcBef>
              </a:pPr>
              <a:r>
                <a:rPr lang="pt-BR" sz="1400" dirty="0" err="1"/>
                <a:t>Lorem</a:t>
              </a:r>
              <a:r>
                <a:rPr lang="pt-BR" sz="1400" dirty="0"/>
                <a:t> ipsum dolor sit amet, consectetuer adipiscing elit. Maecenas porttitor congue massa.</a:t>
              </a:r>
            </a:p>
          </p:txBody>
        </p:sp>
        <p:sp>
          <p:nvSpPr>
            <p:cNvPr id="37" name="Retângulo 36">
              <a:extLst>
                <a:ext uri="{FF2B5EF4-FFF2-40B4-BE49-F238E27FC236}">
                  <a16:creationId xmlns:a16="http://schemas.microsoft.com/office/drawing/2014/main" id="{45977957-01A7-2BAD-4FF2-AC62F6376FAD}"/>
                </a:ext>
              </a:extLst>
            </p:cNvPr>
            <p:cNvSpPr/>
            <p:nvPr/>
          </p:nvSpPr>
          <p:spPr>
            <a:xfrm>
              <a:off x="5354667" y="1935056"/>
              <a:ext cx="1997426" cy="6857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400" dirty="0">
                <a:solidFill>
                  <a:schemeClr val="bg1"/>
                </a:solidFill>
              </a:endParaRPr>
            </a:p>
          </p:txBody>
        </p:sp>
        <p:sp>
          <p:nvSpPr>
            <p:cNvPr id="38" name="Paralelogramo 37">
              <a:extLst>
                <a:ext uri="{FF2B5EF4-FFF2-40B4-BE49-F238E27FC236}">
                  <a16:creationId xmlns:a16="http://schemas.microsoft.com/office/drawing/2014/main" id="{FC035630-1720-2F67-E9C5-1F2292C96882}"/>
                </a:ext>
              </a:extLst>
            </p:cNvPr>
            <p:cNvSpPr/>
            <p:nvPr/>
          </p:nvSpPr>
          <p:spPr>
            <a:xfrm>
              <a:off x="5193538" y="4710817"/>
              <a:ext cx="2319682" cy="186404"/>
            </a:xfrm>
            <a:prstGeom prst="parallelogram">
              <a:avLst>
                <a:gd name="adj" fmla="val 5544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9" name="Elipse 38">
              <a:extLst>
                <a:ext uri="{FF2B5EF4-FFF2-40B4-BE49-F238E27FC236}">
                  <a16:creationId xmlns:a16="http://schemas.microsoft.com/office/drawing/2014/main" id="{606F687D-EC3D-D034-2F4F-C7BAE318FA2E}"/>
                </a:ext>
              </a:extLst>
            </p:cNvPr>
            <p:cNvSpPr/>
            <p:nvPr/>
          </p:nvSpPr>
          <p:spPr>
            <a:xfrm>
              <a:off x="5931739" y="1512963"/>
              <a:ext cx="843280" cy="843280"/>
            </a:xfrm>
            <a:prstGeom prst="ellipse">
              <a:avLst/>
            </a:pr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43" name="Agrupar 42">
            <a:extLst>
              <a:ext uri="{FF2B5EF4-FFF2-40B4-BE49-F238E27FC236}">
                <a16:creationId xmlns:a16="http://schemas.microsoft.com/office/drawing/2014/main" id="{611E228E-0343-1BF9-8627-2EDF6E236AAA}"/>
              </a:ext>
            </a:extLst>
          </p:cNvPr>
          <p:cNvGrpSpPr/>
          <p:nvPr/>
        </p:nvGrpSpPr>
        <p:grpSpPr>
          <a:xfrm>
            <a:off x="6115582" y="1512963"/>
            <a:ext cx="2319682" cy="3384258"/>
            <a:chOff x="5193538" y="1512963"/>
            <a:chExt cx="2319682" cy="3384258"/>
          </a:xfrm>
        </p:grpSpPr>
        <p:sp>
          <p:nvSpPr>
            <p:cNvPr id="44" name="Retângulo 43">
              <a:extLst>
                <a:ext uri="{FF2B5EF4-FFF2-40B4-BE49-F238E27FC236}">
                  <a16:creationId xmlns:a16="http://schemas.microsoft.com/office/drawing/2014/main" id="{AC12D522-38DB-522D-5FF9-A59D00371259}"/>
                </a:ext>
              </a:extLst>
            </p:cNvPr>
            <p:cNvSpPr/>
            <p:nvPr/>
          </p:nvSpPr>
          <p:spPr>
            <a:xfrm>
              <a:off x="5354666" y="2556159"/>
              <a:ext cx="1997426" cy="223571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5" name="CaixaDeTexto 44">
              <a:extLst>
                <a:ext uri="{FF2B5EF4-FFF2-40B4-BE49-F238E27FC236}">
                  <a16:creationId xmlns:a16="http://schemas.microsoft.com/office/drawing/2014/main" id="{3D59E59A-CFCC-D667-A4CF-C4A2F27C4507}"/>
                </a:ext>
              </a:extLst>
            </p:cNvPr>
            <p:cNvSpPr txBox="1"/>
            <p:nvPr/>
          </p:nvSpPr>
          <p:spPr>
            <a:xfrm>
              <a:off x="5466860" y="2866330"/>
              <a:ext cx="1773038" cy="1677382"/>
            </a:xfrm>
            <a:prstGeom prst="rect">
              <a:avLst/>
            </a:prstGeom>
            <a:noFill/>
          </p:spPr>
          <p:txBody>
            <a:bodyPr wrap="square" rtlCol="0">
              <a:spAutoFit/>
            </a:bodyPr>
            <a:lstStyle/>
            <a:p>
              <a:pPr algn="ctr">
                <a:spcBef>
                  <a:spcPts val="600"/>
                </a:spcBef>
              </a:pPr>
              <a:r>
                <a:rPr lang="pt-BR" sz="1400" b="1" dirty="0"/>
                <a:t>#3 TÍTULO AQUI</a:t>
              </a:r>
            </a:p>
            <a:p>
              <a:pPr>
                <a:spcBef>
                  <a:spcPts val="600"/>
                </a:spcBef>
              </a:pPr>
              <a:r>
                <a:rPr lang="pt-BR" sz="1400" dirty="0" err="1"/>
                <a:t>Lorem</a:t>
              </a:r>
              <a:r>
                <a:rPr lang="pt-BR" sz="1400" dirty="0"/>
                <a:t> ipsum dolor sit amet, consectetuer adipiscing elit. Maecenas porttitor congue massa.</a:t>
              </a:r>
            </a:p>
          </p:txBody>
        </p:sp>
        <p:sp>
          <p:nvSpPr>
            <p:cNvPr id="46" name="Retângulo 45">
              <a:extLst>
                <a:ext uri="{FF2B5EF4-FFF2-40B4-BE49-F238E27FC236}">
                  <a16:creationId xmlns:a16="http://schemas.microsoft.com/office/drawing/2014/main" id="{C15D85E7-6F95-C0D9-11BE-B18449EFB4C2}"/>
                </a:ext>
              </a:extLst>
            </p:cNvPr>
            <p:cNvSpPr/>
            <p:nvPr/>
          </p:nvSpPr>
          <p:spPr>
            <a:xfrm>
              <a:off x="5354667" y="1935056"/>
              <a:ext cx="1997426" cy="6857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400" dirty="0">
                <a:solidFill>
                  <a:schemeClr val="bg1"/>
                </a:solidFill>
              </a:endParaRPr>
            </a:p>
          </p:txBody>
        </p:sp>
        <p:sp>
          <p:nvSpPr>
            <p:cNvPr id="48" name="Paralelogramo 47">
              <a:extLst>
                <a:ext uri="{FF2B5EF4-FFF2-40B4-BE49-F238E27FC236}">
                  <a16:creationId xmlns:a16="http://schemas.microsoft.com/office/drawing/2014/main" id="{A6CC5B99-8A32-C736-5A1B-5D05DB8D40CC}"/>
                </a:ext>
              </a:extLst>
            </p:cNvPr>
            <p:cNvSpPr/>
            <p:nvPr/>
          </p:nvSpPr>
          <p:spPr>
            <a:xfrm>
              <a:off x="5193538" y="4710817"/>
              <a:ext cx="2319682" cy="186404"/>
            </a:xfrm>
            <a:prstGeom prst="parallelogram">
              <a:avLst>
                <a:gd name="adj" fmla="val 5544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9" name="Elipse 48">
              <a:extLst>
                <a:ext uri="{FF2B5EF4-FFF2-40B4-BE49-F238E27FC236}">
                  <a16:creationId xmlns:a16="http://schemas.microsoft.com/office/drawing/2014/main" id="{FEF38E51-3B1A-F9F9-1113-F78809A760F6}"/>
                </a:ext>
              </a:extLst>
            </p:cNvPr>
            <p:cNvSpPr/>
            <p:nvPr/>
          </p:nvSpPr>
          <p:spPr>
            <a:xfrm>
              <a:off x="5931739" y="1512963"/>
              <a:ext cx="843280" cy="843280"/>
            </a:xfrm>
            <a:prstGeom prst="ellipse">
              <a:avLst/>
            </a:prstGeom>
            <a:solidFill>
              <a:schemeClr val="accent3"/>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50" name="Agrupar 49">
            <a:extLst>
              <a:ext uri="{FF2B5EF4-FFF2-40B4-BE49-F238E27FC236}">
                <a16:creationId xmlns:a16="http://schemas.microsoft.com/office/drawing/2014/main" id="{A75E8916-A331-763E-FD24-E2E06CA1D4AC}"/>
              </a:ext>
            </a:extLst>
          </p:cNvPr>
          <p:cNvGrpSpPr/>
          <p:nvPr/>
        </p:nvGrpSpPr>
        <p:grpSpPr>
          <a:xfrm>
            <a:off x="8474430" y="1512963"/>
            <a:ext cx="2319682" cy="3384258"/>
            <a:chOff x="5193538" y="1512963"/>
            <a:chExt cx="2319682" cy="3384258"/>
          </a:xfrm>
        </p:grpSpPr>
        <p:sp>
          <p:nvSpPr>
            <p:cNvPr id="51" name="Retângulo 50">
              <a:extLst>
                <a:ext uri="{FF2B5EF4-FFF2-40B4-BE49-F238E27FC236}">
                  <a16:creationId xmlns:a16="http://schemas.microsoft.com/office/drawing/2014/main" id="{2BA492B5-A253-D744-BFB9-8FAE0CCF77C3}"/>
                </a:ext>
              </a:extLst>
            </p:cNvPr>
            <p:cNvSpPr/>
            <p:nvPr/>
          </p:nvSpPr>
          <p:spPr>
            <a:xfrm>
              <a:off x="5354666" y="2556159"/>
              <a:ext cx="1997426" cy="223571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CaixaDeTexto 51">
              <a:extLst>
                <a:ext uri="{FF2B5EF4-FFF2-40B4-BE49-F238E27FC236}">
                  <a16:creationId xmlns:a16="http://schemas.microsoft.com/office/drawing/2014/main" id="{40F644BA-CBAA-3012-2E03-7C7B730B8292}"/>
                </a:ext>
              </a:extLst>
            </p:cNvPr>
            <p:cNvSpPr txBox="1"/>
            <p:nvPr/>
          </p:nvSpPr>
          <p:spPr>
            <a:xfrm>
              <a:off x="5466860" y="2866330"/>
              <a:ext cx="1773038" cy="1677382"/>
            </a:xfrm>
            <a:prstGeom prst="rect">
              <a:avLst/>
            </a:prstGeom>
            <a:noFill/>
          </p:spPr>
          <p:txBody>
            <a:bodyPr wrap="square" rtlCol="0">
              <a:spAutoFit/>
            </a:bodyPr>
            <a:lstStyle/>
            <a:p>
              <a:pPr algn="ctr">
                <a:spcBef>
                  <a:spcPts val="600"/>
                </a:spcBef>
              </a:pPr>
              <a:r>
                <a:rPr lang="pt-BR" sz="1400" b="1" dirty="0"/>
                <a:t>#4 TÍTULO AQUI</a:t>
              </a:r>
            </a:p>
            <a:p>
              <a:pPr>
                <a:spcBef>
                  <a:spcPts val="600"/>
                </a:spcBef>
              </a:pPr>
              <a:r>
                <a:rPr lang="pt-BR" sz="1400" dirty="0" err="1"/>
                <a:t>Lorem</a:t>
              </a:r>
              <a:r>
                <a:rPr lang="pt-BR" sz="1400" dirty="0"/>
                <a:t> ipsum dolor sit amet, consectetuer adipiscing elit. Maecenas porttitor congue massa.</a:t>
              </a:r>
            </a:p>
          </p:txBody>
        </p:sp>
        <p:sp>
          <p:nvSpPr>
            <p:cNvPr id="53" name="Retângulo 52">
              <a:extLst>
                <a:ext uri="{FF2B5EF4-FFF2-40B4-BE49-F238E27FC236}">
                  <a16:creationId xmlns:a16="http://schemas.microsoft.com/office/drawing/2014/main" id="{802E15DA-42A6-75D2-5335-9CD4CB32BD8C}"/>
                </a:ext>
              </a:extLst>
            </p:cNvPr>
            <p:cNvSpPr/>
            <p:nvPr/>
          </p:nvSpPr>
          <p:spPr>
            <a:xfrm>
              <a:off x="5354667" y="1935056"/>
              <a:ext cx="1997426" cy="6857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400" dirty="0">
                <a:solidFill>
                  <a:schemeClr val="bg1"/>
                </a:solidFill>
              </a:endParaRPr>
            </a:p>
          </p:txBody>
        </p:sp>
        <p:sp>
          <p:nvSpPr>
            <p:cNvPr id="54" name="Paralelogramo 53">
              <a:extLst>
                <a:ext uri="{FF2B5EF4-FFF2-40B4-BE49-F238E27FC236}">
                  <a16:creationId xmlns:a16="http://schemas.microsoft.com/office/drawing/2014/main" id="{959592D4-E864-3EBF-03A6-4D7A647901F3}"/>
                </a:ext>
              </a:extLst>
            </p:cNvPr>
            <p:cNvSpPr/>
            <p:nvPr/>
          </p:nvSpPr>
          <p:spPr>
            <a:xfrm>
              <a:off x="5193538" y="4710817"/>
              <a:ext cx="2319682" cy="186404"/>
            </a:xfrm>
            <a:prstGeom prst="parallelogram">
              <a:avLst>
                <a:gd name="adj" fmla="val 5544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Elipse 54">
              <a:extLst>
                <a:ext uri="{FF2B5EF4-FFF2-40B4-BE49-F238E27FC236}">
                  <a16:creationId xmlns:a16="http://schemas.microsoft.com/office/drawing/2014/main" id="{2F859460-D02E-D54E-34D9-16C48D5B8406}"/>
                </a:ext>
              </a:extLst>
            </p:cNvPr>
            <p:cNvSpPr/>
            <p:nvPr/>
          </p:nvSpPr>
          <p:spPr>
            <a:xfrm>
              <a:off x="5931739" y="1512963"/>
              <a:ext cx="843280" cy="843280"/>
            </a:xfrm>
            <a:prstGeom prst="ellipse">
              <a:avLst/>
            </a:prstGeom>
            <a:solidFill>
              <a:schemeClr val="accent4"/>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spTree>
    <p:extLst>
      <p:ext uri="{BB962C8B-B14F-4D97-AF65-F5344CB8AC3E}">
        <p14:creationId xmlns:p14="http://schemas.microsoft.com/office/powerpoint/2010/main" val="618279035"/>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25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500" fill="hold"/>
                                        <p:tgtEl>
                                          <p:spTgt spid="31"/>
                                        </p:tgtEl>
                                        <p:attrNameLst>
                                          <p:attrName>ppt_x</p:attrName>
                                        </p:attrNameLst>
                                      </p:cBhvr>
                                      <p:tavLst>
                                        <p:tav tm="0">
                                          <p:val>
                                            <p:strVal val="#ppt_x"/>
                                          </p:val>
                                        </p:tav>
                                        <p:tav tm="100000">
                                          <p:val>
                                            <p:strVal val="#ppt_x"/>
                                          </p:val>
                                        </p:tav>
                                      </p:tavLst>
                                    </p:anim>
                                    <p:anim calcmode="lin" valueType="num">
                                      <p:cBhvr additive="base">
                                        <p:cTn id="12" dur="500" fill="hold"/>
                                        <p:tgtEl>
                                          <p:spTgt spid="31"/>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75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500" fill="hold"/>
                                        <p:tgtEl>
                                          <p:spTgt spid="50"/>
                                        </p:tgtEl>
                                        <p:attrNameLst>
                                          <p:attrName>ppt_x</p:attrName>
                                        </p:attrNameLst>
                                      </p:cBhvr>
                                      <p:tavLst>
                                        <p:tav tm="0">
                                          <p:val>
                                            <p:strVal val="#ppt_x"/>
                                          </p:val>
                                        </p:tav>
                                        <p:tav tm="100000">
                                          <p:val>
                                            <p:strVal val="#ppt_x"/>
                                          </p:val>
                                        </p:tav>
                                      </p:tavLst>
                                    </p:anim>
                                    <p:anim calcmode="lin" valueType="num">
                                      <p:cBhvr additive="base">
                                        <p:cTn id="20"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EEE0F8-4E13-A461-6E3B-486256FB175F}"/>
              </a:ext>
            </a:extLst>
          </p:cNvPr>
          <p:cNvSpPr>
            <a:spLocks noGrp="1"/>
          </p:cNvSpPr>
          <p:nvPr>
            <p:ph type="title"/>
          </p:nvPr>
        </p:nvSpPr>
        <p:spPr/>
        <p:txBody>
          <a:bodyPr>
            <a:normAutofit fontScale="90000"/>
          </a:bodyPr>
          <a:lstStyle/>
          <a:p>
            <a:r>
              <a:rPr lang="pt-BR" dirty="0"/>
              <a:t>Solução</a:t>
            </a:r>
          </a:p>
        </p:txBody>
      </p:sp>
      <p:grpSp>
        <p:nvGrpSpPr>
          <p:cNvPr id="3" name="Agrupar 2">
            <a:extLst>
              <a:ext uri="{FF2B5EF4-FFF2-40B4-BE49-F238E27FC236}">
                <a16:creationId xmlns:a16="http://schemas.microsoft.com/office/drawing/2014/main" id="{F7CF9E8B-21EF-5FC1-9DB8-2204F06CB485}"/>
              </a:ext>
            </a:extLst>
          </p:cNvPr>
          <p:cNvGrpSpPr/>
          <p:nvPr/>
        </p:nvGrpSpPr>
        <p:grpSpPr>
          <a:xfrm>
            <a:off x="-2" y="6545576"/>
            <a:ext cx="3241042" cy="206041"/>
            <a:chOff x="-2" y="6545576"/>
            <a:chExt cx="3241042" cy="206041"/>
          </a:xfrm>
        </p:grpSpPr>
        <p:sp>
          <p:nvSpPr>
            <p:cNvPr id="4" name="Fluxograma: Entrada Manual 3">
              <a:extLst>
                <a:ext uri="{FF2B5EF4-FFF2-40B4-BE49-F238E27FC236}">
                  <a16:creationId xmlns:a16="http://schemas.microsoft.com/office/drawing/2014/main" id="{055EDC50-750D-8F86-EDBC-AF87E59E60EC}"/>
                </a:ext>
              </a:extLst>
            </p:cNvPr>
            <p:cNvSpPr/>
            <p:nvPr/>
          </p:nvSpPr>
          <p:spPr>
            <a:xfrm rot="5400000">
              <a:off x="340210" y="6205368"/>
              <a:ext cx="206037" cy="886461"/>
            </a:xfrm>
            <a:prstGeom prst="flowChartManualInput">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5"/>
                </a:solidFill>
              </a:endParaRPr>
            </a:p>
          </p:txBody>
        </p:sp>
        <p:sp>
          <p:nvSpPr>
            <p:cNvPr id="5" name="Paralelogramo 4">
              <a:extLst>
                <a:ext uri="{FF2B5EF4-FFF2-40B4-BE49-F238E27FC236}">
                  <a16:creationId xmlns:a16="http://schemas.microsoft.com/office/drawing/2014/main" id="{45A47C28-2694-0326-5C71-90CEF5FC98A4}"/>
                </a:ext>
              </a:extLst>
            </p:cNvPr>
            <p:cNvSpPr/>
            <p:nvPr/>
          </p:nvSpPr>
          <p:spPr>
            <a:xfrm flipV="1">
              <a:off x="383540" y="6545576"/>
              <a:ext cx="2857500" cy="206038"/>
            </a:xfrm>
            <a:prstGeom prst="parallelogram">
              <a:avLst>
                <a:gd name="adj" fmla="val 67136"/>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2"/>
                </a:solidFill>
              </a:endParaRPr>
            </a:p>
          </p:txBody>
        </p:sp>
      </p:grpSp>
      <p:sp>
        <p:nvSpPr>
          <p:cNvPr id="6" name="Círculo: Vazio 5">
            <a:extLst>
              <a:ext uri="{FF2B5EF4-FFF2-40B4-BE49-F238E27FC236}">
                <a16:creationId xmlns:a16="http://schemas.microsoft.com/office/drawing/2014/main" id="{3FC7F88A-71E6-F6BD-436B-CECA5BA36870}"/>
              </a:ext>
            </a:extLst>
          </p:cNvPr>
          <p:cNvSpPr/>
          <p:nvPr/>
        </p:nvSpPr>
        <p:spPr>
          <a:xfrm>
            <a:off x="11608181" y="6300339"/>
            <a:ext cx="490474" cy="490474"/>
          </a:xfrm>
          <a:prstGeom prst="donut">
            <a:avLst>
              <a:gd name="adj" fmla="val 745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nvGrpSpPr>
          <p:cNvPr id="7" name="Agrupar 6">
            <a:extLst>
              <a:ext uri="{FF2B5EF4-FFF2-40B4-BE49-F238E27FC236}">
                <a16:creationId xmlns:a16="http://schemas.microsoft.com/office/drawing/2014/main" id="{EAFE30C4-51B7-4D4F-F988-062134D03284}"/>
              </a:ext>
            </a:extLst>
          </p:cNvPr>
          <p:cNvGrpSpPr/>
          <p:nvPr/>
        </p:nvGrpSpPr>
        <p:grpSpPr>
          <a:xfrm>
            <a:off x="-2" y="350519"/>
            <a:ext cx="12018519" cy="488274"/>
            <a:chOff x="-2" y="350519"/>
            <a:chExt cx="12018519" cy="488274"/>
          </a:xfrm>
        </p:grpSpPr>
        <p:sp>
          <p:nvSpPr>
            <p:cNvPr id="8" name="Fluxograma: Entrada Manual 7">
              <a:extLst>
                <a:ext uri="{FF2B5EF4-FFF2-40B4-BE49-F238E27FC236}">
                  <a16:creationId xmlns:a16="http://schemas.microsoft.com/office/drawing/2014/main" id="{D1021708-B5D9-C463-51D7-1316CB7BF526}"/>
                </a:ext>
              </a:extLst>
            </p:cNvPr>
            <p:cNvSpPr/>
            <p:nvPr/>
          </p:nvSpPr>
          <p:spPr>
            <a:xfrm rot="5400000">
              <a:off x="401658" y="-51140"/>
              <a:ext cx="488273" cy="1291593"/>
            </a:xfrm>
            <a:prstGeom prst="flowChartManualInpu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9" name="Paralelogramo 8">
              <a:extLst>
                <a:ext uri="{FF2B5EF4-FFF2-40B4-BE49-F238E27FC236}">
                  <a16:creationId xmlns:a16="http://schemas.microsoft.com/office/drawing/2014/main" id="{E125C139-D10B-E636-3457-0711E4FAD27C}"/>
                </a:ext>
              </a:extLst>
            </p:cNvPr>
            <p:cNvSpPr/>
            <p:nvPr/>
          </p:nvSpPr>
          <p:spPr>
            <a:xfrm flipV="1">
              <a:off x="657225" y="350519"/>
              <a:ext cx="506730" cy="302895"/>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0" name="Paralelogramo 9">
              <a:extLst>
                <a:ext uri="{FF2B5EF4-FFF2-40B4-BE49-F238E27FC236}">
                  <a16:creationId xmlns:a16="http://schemas.microsoft.com/office/drawing/2014/main" id="{B6CEAF97-2813-8157-6C91-2DD3B94D5269}"/>
                </a:ext>
              </a:extLst>
            </p:cNvPr>
            <p:cNvSpPr/>
            <p:nvPr/>
          </p:nvSpPr>
          <p:spPr>
            <a:xfrm flipV="1">
              <a:off x="1047749" y="527683"/>
              <a:ext cx="485775" cy="311107"/>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1" name="Paralelogramo 10">
              <a:extLst>
                <a:ext uri="{FF2B5EF4-FFF2-40B4-BE49-F238E27FC236}">
                  <a16:creationId xmlns:a16="http://schemas.microsoft.com/office/drawing/2014/main" id="{A46262DB-0274-2A9E-503C-085602E80BAC}"/>
                </a:ext>
              </a:extLst>
            </p:cNvPr>
            <p:cNvSpPr/>
            <p:nvPr/>
          </p:nvSpPr>
          <p:spPr>
            <a:xfrm flipV="1">
              <a:off x="1291590" y="754601"/>
              <a:ext cx="10243185" cy="84186"/>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2" name="Paralelogramo 11">
              <a:extLst>
                <a:ext uri="{FF2B5EF4-FFF2-40B4-BE49-F238E27FC236}">
                  <a16:creationId xmlns:a16="http://schemas.microsoft.com/office/drawing/2014/main" id="{A1E3D593-2D58-0B7D-6FBC-856FA6FD1D2B}"/>
                </a:ext>
              </a:extLst>
            </p:cNvPr>
            <p:cNvSpPr/>
            <p:nvPr/>
          </p:nvSpPr>
          <p:spPr>
            <a:xfrm flipV="1">
              <a:off x="11397487" y="350520"/>
              <a:ext cx="621030" cy="488272"/>
            </a:xfrm>
            <a:prstGeom prst="parallelogram">
              <a:avLst>
                <a:gd name="adj" fmla="val 67136"/>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3" name="Paralelogramo 12">
              <a:extLst>
                <a:ext uri="{FF2B5EF4-FFF2-40B4-BE49-F238E27FC236}">
                  <a16:creationId xmlns:a16="http://schemas.microsoft.com/office/drawing/2014/main" id="{B20664F9-A811-1E01-4DA5-7800A2749C90}"/>
                </a:ext>
              </a:extLst>
            </p:cNvPr>
            <p:cNvSpPr/>
            <p:nvPr/>
          </p:nvSpPr>
          <p:spPr>
            <a:xfrm flipV="1">
              <a:off x="784860" y="350520"/>
              <a:ext cx="621030" cy="488272"/>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sp>
        <p:nvSpPr>
          <p:cNvPr id="14" name="CaixaDeTexto 13">
            <a:extLst>
              <a:ext uri="{FF2B5EF4-FFF2-40B4-BE49-F238E27FC236}">
                <a16:creationId xmlns:a16="http://schemas.microsoft.com/office/drawing/2014/main" id="{E9500BED-56C3-45F3-CC01-3F3D145B7C0A}"/>
              </a:ext>
            </a:extLst>
          </p:cNvPr>
          <p:cNvSpPr txBox="1"/>
          <p:nvPr/>
        </p:nvSpPr>
        <p:spPr>
          <a:xfrm>
            <a:off x="11710590" y="6391687"/>
            <a:ext cx="285655" cy="307777"/>
          </a:xfrm>
          <a:prstGeom prst="rect">
            <a:avLst/>
          </a:prstGeom>
          <a:noFill/>
        </p:spPr>
        <p:txBody>
          <a:bodyPr wrap="none" rtlCol="0" anchor="ctr">
            <a:spAutoFit/>
          </a:bodyPr>
          <a:lstStyle/>
          <a:p>
            <a:pPr algn="ctr"/>
            <a:fld id="{C5224A5A-FAC2-46AF-977A-F9429F6DA97D}" type="slidenum">
              <a:rPr lang="pt-BR" sz="1400" smtClean="0"/>
              <a:pPr algn="ctr"/>
              <a:t>8</a:t>
            </a:fld>
            <a:endParaRPr lang="pt-BR" sz="1400" dirty="0"/>
          </a:p>
        </p:txBody>
      </p:sp>
      <p:sp>
        <p:nvSpPr>
          <p:cNvPr id="20" name="Paralelogramo 19">
            <a:extLst>
              <a:ext uri="{FF2B5EF4-FFF2-40B4-BE49-F238E27FC236}">
                <a16:creationId xmlns:a16="http://schemas.microsoft.com/office/drawing/2014/main" id="{4CCDC4F9-4D2C-107F-BFC8-4B68CC33EFF5}"/>
              </a:ext>
            </a:extLst>
          </p:cNvPr>
          <p:cNvSpPr/>
          <p:nvPr/>
        </p:nvSpPr>
        <p:spPr>
          <a:xfrm>
            <a:off x="383540" y="1436813"/>
            <a:ext cx="4712243" cy="556260"/>
          </a:xfrm>
          <a:prstGeom prst="parallelogram">
            <a:avLst/>
          </a:prstGeom>
          <a:solidFill>
            <a:schemeClr val="accent2"/>
          </a:solidFill>
          <a:ln>
            <a:no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pt-BR"/>
          </a:p>
        </p:txBody>
      </p:sp>
      <p:sp>
        <p:nvSpPr>
          <p:cNvPr id="21" name="Paralelogramo 20">
            <a:extLst>
              <a:ext uri="{FF2B5EF4-FFF2-40B4-BE49-F238E27FC236}">
                <a16:creationId xmlns:a16="http://schemas.microsoft.com/office/drawing/2014/main" id="{A6435170-1358-8BA6-7473-286F87489F91}"/>
              </a:ext>
            </a:extLst>
          </p:cNvPr>
          <p:cNvSpPr/>
          <p:nvPr/>
        </p:nvSpPr>
        <p:spPr>
          <a:xfrm>
            <a:off x="383540" y="1242868"/>
            <a:ext cx="3869059" cy="556260"/>
          </a:xfrm>
          <a:prstGeom prst="parallelogram">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t-BR"/>
          </a:p>
        </p:txBody>
      </p:sp>
      <p:sp>
        <p:nvSpPr>
          <p:cNvPr id="24" name="CaixaDeTexto 23">
            <a:extLst>
              <a:ext uri="{FF2B5EF4-FFF2-40B4-BE49-F238E27FC236}">
                <a16:creationId xmlns:a16="http://schemas.microsoft.com/office/drawing/2014/main" id="{CDF4D98E-7D2F-91CD-B82C-8AD5ADF27116}"/>
              </a:ext>
            </a:extLst>
          </p:cNvPr>
          <p:cNvSpPr txBox="1"/>
          <p:nvPr/>
        </p:nvSpPr>
        <p:spPr>
          <a:xfrm>
            <a:off x="560709" y="1336332"/>
            <a:ext cx="1284326" cy="369332"/>
          </a:xfrm>
          <a:prstGeom prst="rect">
            <a:avLst/>
          </a:prstGeom>
          <a:noFill/>
        </p:spPr>
        <p:txBody>
          <a:bodyPr wrap="none" rtlCol="0">
            <a:spAutoFit/>
          </a:bodyPr>
          <a:lstStyle/>
          <a:p>
            <a:r>
              <a:rPr lang="pt-BR" b="1" dirty="0">
                <a:solidFill>
                  <a:schemeClr val="bg1"/>
                </a:solidFill>
              </a:rPr>
              <a:t>Título aqui</a:t>
            </a:r>
          </a:p>
        </p:txBody>
      </p:sp>
      <p:sp>
        <p:nvSpPr>
          <p:cNvPr id="25" name="CaixaDeTexto 24">
            <a:extLst>
              <a:ext uri="{FF2B5EF4-FFF2-40B4-BE49-F238E27FC236}">
                <a16:creationId xmlns:a16="http://schemas.microsoft.com/office/drawing/2014/main" id="{EB878602-9D22-6EA4-A257-5C3073809F8A}"/>
              </a:ext>
            </a:extLst>
          </p:cNvPr>
          <p:cNvSpPr txBox="1"/>
          <p:nvPr/>
        </p:nvSpPr>
        <p:spPr>
          <a:xfrm>
            <a:off x="560709" y="2194560"/>
            <a:ext cx="4351020" cy="3077766"/>
          </a:xfrm>
          <a:prstGeom prst="rect">
            <a:avLst/>
          </a:prstGeom>
          <a:noFill/>
        </p:spPr>
        <p:txBody>
          <a:bodyPr wrap="square" rtlCol="0">
            <a:spAutoFit/>
          </a:bodyPr>
          <a:lstStyle/>
          <a:p>
            <a:pPr marL="285750" indent="-285750">
              <a:spcAft>
                <a:spcPts val="1200"/>
              </a:spcAft>
              <a:buClr>
                <a:schemeClr val="accent5"/>
              </a:buClr>
              <a:buFont typeface="Wingdings" panose="05000000000000000000" pitchFamily="2" charset="2"/>
              <a:buChar char="q"/>
            </a:pPr>
            <a:r>
              <a:rPr lang="pt-BR" sz="1400" dirty="0"/>
              <a:t>Lorem ipsum dolor sit amet, consectetuer adipiscing elit. Maecenas porttitor congue massa. </a:t>
            </a:r>
          </a:p>
          <a:p>
            <a:pPr marL="285750" indent="-285750">
              <a:spcAft>
                <a:spcPts val="1200"/>
              </a:spcAft>
              <a:buClr>
                <a:schemeClr val="accent5"/>
              </a:buClr>
              <a:buFont typeface="Wingdings" panose="05000000000000000000" pitchFamily="2" charset="2"/>
              <a:buChar char="q"/>
            </a:pPr>
            <a:r>
              <a:rPr lang="pt-BR" sz="1400" dirty="0" err="1"/>
              <a:t>Fusce</a:t>
            </a:r>
            <a:r>
              <a:rPr lang="pt-BR" sz="1400" dirty="0"/>
              <a:t> posuere, magna sed pulvinar ultricies, purus lectus malesuada libero, sit amet commodo magna eros quis urna.</a:t>
            </a:r>
          </a:p>
          <a:p>
            <a:pPr marL="285750" indent="-285750">
              <a:spcAft>
                <a:spcPts val="1200"/>
              </a:spcAft>
              <a:buClr>
                <a:schemeClr val="accent5"/>
              </a:buClr>
              <a:buFont typeface="Wingdings" panose="05000000000000000000" pitchFamily="2" charset="2"/>
              <a:buChar char="q"/>
            </a:pPr>
            <a:r>
              <a:rPr lang="pt-BR" sz="1400" dirty="0"/>
              <a:t>Nunc viverra imperdiet enim. Fusce est. Vivamus a </a:t>
            </a:r>
            <a:r>
              <a:rPr lang="pt-BR" sz="1400" dirty="0" err="1"/>
              <a:t>tellus</a:t>
            </a:r>
            <a:r>
              <a:rPr lang="pt-BR" sz="1400" dirty="0"/>
              <a:t>.</a:t>
            </a:r>
          </a:p>
          <a:p>
            <a:pPr marL="285750" indent="-285750">
              <a:spcAft>
                <a:spcPts val="1200"/>
              </a:spcAft>
              <a:buClr>
                <a:schemeClr val="accent5"/>
              </a:buClr>
              <a:buFont typeface="Wingdings" panose="05000000000000000000" pitchFamily="2" charset="2"/>
              <a:buChar char="q"/>
            </a:pPr>
            <a:r>
              <a:rPr lang="pt-BR" sz="1400" dirty="0"/>
              <a:t>Pellentesque habitant morbi tristique senectus et netus et malesuada fames ac turpis </a:t>
            </a:r>
            <a:r>
              <a:rPr lang="pt-BR" sz="1400" dirty="0" err="1"/>
              <a:t>egestas</a:t>
            </a:r>
            <a:r>
              <a:rPr lang="pt-BR" sz="1400" dirty="0"/>
              <a:t>.</a:t>
            </a:r>
          </a:p>
          <a:p>
            <a:pPr marL="285750" indent="-285750">
              <a:spcAft>
                <a:spcPts val="1200"/>
              </a:spcAft>
              <a:buClr>
                <a:schemeClr val="accent5"/>
              </a:buClr>
              <a:buFont typeface="Wingdings" panose="05000000000000000000" pitchFamily="2" charset="2"/>
              <a:buChar char="q"/>
            </a:pPr>
            <a:r>
              <a:rPr lang="pt-BR" sz="1400" dirty="0" err="1"/>
              <a:t>Proin</a:t>
            </a:r>
            <a:r>
              <a:rPr lang="pt-BR" sz="1400" dirty="0"/>
              <a:t> pharetra nonummy pede. Mauris et </a:t>
            </a:r>
            <a:r>
              <a:rPr lang="pt-BR" sz="1400" dirty="0" err="1"/>
              <a:t>orci</a:t>
            </a:r>
            <a:r>
              <a:rPr lang="pt-BR" sz="1400" dirty="0"/>
              <a:t>.</a:t>
            </a:r>
          </a:p>
        </p:txBody>
      </p:sp>
      <p:pic>
        <p:nvPicPr>
          <p:cNvPr id="26" name="Imagem 25" descr="Pessoas sentadas em cadeiras&#10;&#10;Descrição gerada automaticamente com confiança média">
            <a:extLst>
              <a:ext uri="{FF2B5EF4-FFF2-40B4-BE49-F238E27FC236}">
                <a16:creationId xmlns:a16="http://schemas.microsoft.com/office/drawing/2014/main" id="{D1610E13-77C8-5474-B8FF-F82B32C328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309210"/>
            <a:ext cx="5652772" cy="4239580"/>
          </a:xfrm>
          <a:prstGeom prst="rect">
            <a:avLst/>
          </a:prstGeom>
        </p:spPr>
      </p:pic>
      <p:grpSp>
        <p:nvGrpSpPr>
          <p:cNvPr id="28" name="Agrupar 27">
            <a:extLst>
              <a:ext uri="{FF2B5EF4-FFF2-40B4-BE49-F238E27FC236}">
                <a16:creationId xmlns:a16="http://schemas.microsoft.com/office/drawing/2014/main" id="{627EBABA-AFBC-CB90-8A0C-7A6889F87E2B}"/>
              </a:ext>
            </a:extLst>
          </p:cNvPr>
          <p:cNvGrpSpPr/>
          <p:nvPr/>
        </p:nvGrpSpPr>
        <p:grpSpPr>
          <a:xfrm>
            <a:off x="6096000" y="5657128"/>
            <a:ext cx="5652772" cy="92306"/>
            <a:chOff x="6096000" y="1134319"/>
            <a:chExt cx="3657600" cy="914400"/>
          </a:xfrm>
        </p:grpSpPr>
        <p:sp>
          <p:nvSpPr>
            <p:cNvPr id="29" name="Retângulo 28">
              <a:extLst>
                <a:ext uri="{FF2B5EF4-FFF2-40B4-BE49-F238E27FC236}">
                  <a16:creationId xmlns:a16="http://schemas.microsoft.com/office/drawing/2014/main" id="{8089FF8D-2251-3272-B869-A540C0853509}"/>
                </a:ext>
              </a:extLst>
            </p:cNvPr>
            <p:cNvSpPr/>
            <p:nvPr/>
          </p:nvSpPr>
          <p:spPr>
            <a:xfrm>
              <a:off x="6096000" y="1134319"/>
              <a:ext cx="914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0" name="Retângulo 29">
              <a:extLst>
                <a:ext uri="{FF2B5EF4-FFF2-40B4-BE49-F238E27FC236}">
                  <a16:creationId xmlns:a16="http://schemas.microsoft.com/office/drawing/2014/main" id="{0E3CF72B-F664-74CD-C98E-F87E8AB792EE}"/>
                </a:ext>
              </a:extLst>
            </p:cNvPr>
            <p:cNvSpPr/>
            <p:nvPr/>
          </p:nvSpPr>
          <p:spPr>
            <a:xfrm>
              <a:off x="7010400" y="1134319"/>
              <a:ext cx="9144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1" name="Retângulo 30">
              <a:extLst>
                <a:ext uri="{FF2B5EF4-FFF2-40B4-BE49-F238E27FC236}">
                  <a16:creationId xmlns:a16="http://schemas.microsoft.com/office/drawing/2014/main" id="{8B182C20-AA4B-02EB-75D8-BB1F2025DDD4}"/>
                </a:ext>
              </a:extLst>
            </p:cNvPr>
            <p:cNvSpPr/>
            <p:nvPr/>
          </p:nvSpPr>
          <p:spPr>
            <a:xfrm>
              <a:off x="7924800" y="1134319"/>
              <a:ext cx="914400" cy="914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Retângulo 31">
              <a:extLst>
                <a:ext uri="{FF2B5EF4-FFF2-40B4-BE49-F238E27FC236}">
                  <a16:creationId xmlns:a16="http://schemas.microsoft.com/office/drawing/2014/main" id="{E35466B0-CAAC-1B3F-5F08-7847B7D1159A}"/>
                </a:ext>
              </a:extLst>
            </p:cNvPr>
            <p:cNvSpPr/>
            <p:nvPr/>
          </p:nvSpPr>
          <p:spPr>
            <a:xfrm>
              <a:off x="8839200" y="1134319"/>
              <a:ext cx="914400" cy="914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spTree>
    <p:extLst>
      <p:ext uri="{BB962C8B-B14F-4D97-AF65-F5344CB8AC3E}">
        <p14:creationId xmlns:p14="http://schemas.microsoft.com/office/powerpoint/2010/main" val="4187090809"/>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anim calcmode="lin" valueType="num">
                                      <p:cBhvr additive="base">
                                        <p:cTn id="7" dur="500" fill="hold"/>
                                        <p:tgtEl>
                                          <p:spTgt spid="2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decel="100000" fill="hold" grpId="0" nodeType="afterEffect">
                                  <p:stCondLst>
                                    <p:cond delay="0"/>
                                  </p:stCondLst>
                                  <p:childTnLst>
                                    <p:set>
                                      <p:cBhvr>
                                        <p:cTn id="11" dur="1" fill="hold">
                                          <p:stCondLst>
                                            <p:cond delay="0"/>
                                          </p:stCondLst>
                                        </p:cTn>
                                        <p:tgtEl>
                                          <p:spTgt spid="25">
                                            <p:txEl>
                                              <p:pRg st="1" end="1"/>
                                            </p:txEl>
                                          </p:spTgt>
                                        </p:tgtEl>
                                        <p:attrNameLst>
                                          <p:attrName>style.visibility</p:attrName>
                                        </p:attrNameLst>
                                      </p:cBhvr>
                                      <p:to>
                                        <p:strVal val="visible"/>
                                      </p:to>
                                    </p:set>
                                    <p:anim calcmode="lin" valueType="num">
                                      <p:cBhvr additive="base">
                                        <p:cTn id="12" dur="500" fill="hold"/>
                                        <p:tgtEl>
                                          <p:spTgt spid="25">
                                            <p:txEl>
                                              <p:pRg st="1" end="1"/>
                                            </p:txEl>
                                          </p:spTgt>
                                        </p:tgtEl>
                                        <p:attrNameLst>
                                          <p:attrName>ppt_x</p:attrName>
                                        </p:attrNameLst>
                                      </p:cBhvr>
                                      <p:tavLst>
                                        <p:tav tm="0">
                                          <p:val>
                                            <p:strVal val="0-#ppt_w/2"/>
                                          </p:val>
                                        </p:tav>
                                        <p:tav tm="100000">
                                          <p:val>
                                            <p:strVal val="#ppt_x"/>
                                          </p:val>
                                        </p:tav>
                                      </p:tavLst>
                                    </p:anim>
                                    <p:anim calcmode="lin" valueType="num">
                                      <p:cBhvr additive="base">
                                        <p:cTn id="13" dur="500" fill="hold"/>
                                        <p:tgtEl>
                                          <p:spTgt spid="25">
                                            <p:txEl>
                                              <p:pRg st="1" end="1"/>
                                            </p:txEl>
                                          </p:spTgt>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decel="100000" fill="hold" grpId="0" nodeType="afterEffect">
                                  <p:stCondLst>
                                    <p:cond delay="0"/>
                                  </p:stCondLst>
                                  <p:childTnLst>
                                    <p:set>
                                      <p:cBhvr>
                                        <p:cTn id="16" dur="1" fill="hold">
                                          <p:stCondLst>
                                            <p:cond delay="0"/>
                                          </p:stCondLst>
                                        </p:cTn>
                                        <p:tgtEl>
                                          <p:spTgt spid="25">
                                            <p:txEl>
                                              <p:pRg st="2" end="2"/>
                                            </p:txEl>
                                          </p:spTgt>
                                        </p:tgtEl>
                                        <p:attrNameLst>
                                          <p:attrName>style.visibility</p:attrName>
                                        </p:attrNameLst>
                                      </p:cBhvr>
                                      <p:to>
                                        <p:strVal val="visible"/>
                                      </p:to>
                                    </p:set>
                                    <p:anim calcmode="lin" valueType="num">
                                      <p:cBhvr additive="base">
                                        <p:cTn id="17" dur="500" fill="hold"/>
                                        <p:tgtEl>
                                          <p:spTgt spid="25">
                                            <p:txEl>
                                              <p:pRg st="2" end="2"/>
                                            </p:tx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25">
                                            <p:txEl>
                                              <p:pRg st="2" end="2"/>
                                            </p:txEl>
                                          </p:spTgt>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decel="100000" fill="hold" grpId="0" nodeType="afterEffect">
                                  <p:stCondLst>
                                    <p:cond delay="0"/>
                                  </p:stCondLst>
                                  <p:childTnLst>
                                    <p:set>
                                      <p:cBhvr>
                                        <p:cTn id="21" dur="1" fill="hold">
                                          <p:stCondLst>
                                            <p:cond delay="0"/>
                                          </p:stCondLst>
                                        </p:cTn>
                                        <p:tgtEl>
                                          <p:spTgt spid="25">
                                            <p:txEl>
                                              <p:pRg st="3" end="3"/>
                                            </p:txEl>
                                          </p:spTgt>
                                        </p:tgtEl>
                                        <p:attrNameLst>
                                          <p:attrName>style.visibility</p:attrName>
                                        </p:attrNameLst>
                                      </p:cBhvr>
                                      <p:to>
                                        <p:strVal val="visible"/>
                                      </p:to>
                                    </p:set>
                                    <p:anim calcmode="lin" valueType="num">
                                      <p:cBhvr additive="base">
                                        <p:cTn id="22" dur="500" fill="hold"/>
                                        <p:tgtEl>
                                          <p:spTgt spid="25">
                                            <p:txEl>
                                              <p:pRg st="3" end="3"/>
                                            </p:txEl>
                                          </p:spTgt>
                                        </p:tgtEl>
                                        <p:attrNameLst>
                                          <p:attrName>ppt_x</p:attrName>
                                        </p:attrNameLst>
                                      </p:cBhvr>
                                      <p:tavLst>
                                        <p:tav tm="0">
                                          <p:val>
                                            <p:strVal val="0-#ppt_w/2"/>
                                          </p:val>
                                        </p:tav>
                                        <p:tav tm="100000">
                                          <p:val>
                                            <p:strVal val="#ppt_x"/>
                                          </p:val>
                                        </p:tav>
                                      </p:tavLst>
                                    </p:anim>
                                    <p:anim calcmode="lin" valueType="num">
                                      <p:cBhvr additive="base">
                                        <p:cTn id="23" dur="500" fill="hold"/>
                                        <p:tgtEl>
                                          <p:spTgt spid="25">
                                            <p:txEl>
                                              <p:pRg st="3" end="3"/>
                                            </p:txEl>
                                          </p:spTgt>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decel="100000" fill="hold" grpId="0" nodeType="afterEffect">
                                  <p:stCondLst>
                                    <p:cond delay="0"/>
                                  </p:stCondLst>
                                  <p:childTnLst>
                                    <p:set>
                                      <p:cBhvr>
                                        <p:cTn id="26" dur="1" fill="hold">
                                          <p:stCondLst>
                                            <p:cond delay="0"/>
                                          </p:stCondLst>
                                        </p:cTn>
                                        <p:tgtEl>
                                          <p:spTgt spid="25">
                                            <p:txEl>
                                              <p:pRg st="4" end="4"/>
                                            </p:txEl>
                                          </p:spTgt>
                                        </p:tgtEl>
                                        <p:attrNameLst>
                                          <p:attrName>style.visibility</p:attrName>
                                        </p:attrNameLst>
                                      </p:cBhvr>
                                      <p:to>
                                        <p:strVal val="visible"/>
                                      </p:to>
                                    </p:set>
                                    <p:anim calcmode="lin" valueType="num">
                                      <p:cBhvr additive="base">
                                        <p:cTn id="27" dur="500" fill="hold"/>
                                        <p:tgtEl>
                                          <p:spTgt spid="25">
                                            <p:txEl>
                                              <p:pRg st="4" end="4"/>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25">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199B8D-AA02-921E-53F0-921A1D4163F9}"/>
              </a:ext>
            </a:extLst>
          </p:cNvPr>
          <p:cNvSpPr>
            <a:spLocks noGrp="1"/>
          </p:cNvSpPr>
          <p:nvPr>
            <p:ph type="title"/>
          </p:nvPr>
        </p:nvSpPr>
        <p:spPr/>
        <p:txBody>
          <a:bodyPr>
            <a:normAutofit fontScale="90000"/>
          </a:bodyPr>
          <a:lstStyle/>
          <a:p>
            <a:pPr algn="r"/>
            <a:r>
              <a:rPr lang="pt-BR" dirty="0"/>
              <a:t>Desenvolvimento</a:t>
            </a:r>
          </a:p>
        </p:txBody>
      </p:sp>
      <p:grpSp>
        <p:nvGrpSpPr>
          <p:cNvPr id="3" name="Agrupar 2">
            <a:extLst>
              <a:ext uri="{FF2B5EF4-FFF2-40B4-BE49-F238E27FC236}">
                <a16:creationId xmlns:a16="http://schemas.microsoft.com/office/drawing/2014/main" id="{BAB4752E-5552-4084-1D30-1B088E8FD68D}"/>
              </a:ext>
            </a:extLst>
          </p:cNvPr>
          <p:cNvGrpSpPr/>
          <p:nvPr/>
        </p:nvGrpSpPr>
        <p:grpSpPr>
          <a:xfrm flipH="1">
            <a:off x="8950958" y="6545576"/>
            <a:ext cx="3241042" cy="206041"/>
            <a:chOff x="-2" y="6545576"/>
            <a:chExt cx="3241042" cy="206041"/>
          </a:xfrm>
        </p:grpSpPr>
        <p:sp>
          <p:nvSpPr>
            <p:cNvPr id="4" name="Fluxograma: Entrada Manual 3">
              <a:extLst>
                <a:ext uri="{FF2B5EF4-FFF2-40B4-BE49-F238E27FC236}">
                  <a16:creationId xmlns:a16="http://schemas.microsoft.com/office/drawing/2014/main" id="{F1CC70D5-053E-B480-C312-9DA20E5B2D7E}"/>
                </a:ext>
              </a:extLst>
            </p:cNvPr>
            <p:cNvSpPr/>
            <p:nvPr/>
          </p:nvSpPr>
          <p:spPr>
            <a:xfrm rot="5400000">
              <a:off x="340210" y="6205368"/>
              <a:ext cx="206037" cy="886461"/>
            </a:xfrm>
            <a:prstGeom prst="flowChartManualInput">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5"/>
                </a:solidFill>
              </a:endParaRPr>
            </a:p>
          </p:txBody>
        </p:sp>
        <p:sp>
          <p:nvSpPr>
            <p:cNvPr id="5" name="Paralelogramo 4">
              <a:extLst>
                <a:ext uri="{FF2B5EF4-FFF2-40B4-BE49-F238E27FC236}">
                  <a16:creationId xmlns:a16="http://schemas.microsoft.com/office/drawing/2014/main" id="{C2CFA796-DAE1-B4A1-D3A4-55DFB6AE43C0}"/>
                </a:ext>
              </a:extLst>
            </p:cNvPr>
            <p:cNvSpPr/>
            <p:nvPr/>
          </p:nvSpPr>
          <p:spPr>
            <a:xfrm flipH="1" flipV="1">
              <a:off x="383540" y="6545576"/>
              <a:ext cx="2857500" cy="206038"/>
            </a:xfrm>
            <a:prstGeom prst="parallelogram">
              <a:avLst>
                <a:gd name="adj" fmla="val 67136"/>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solidFill>
                  <a:schemeClr val="accent2"/>
                </a:solidFill>
              </a:endParaRPr>
            </a:p>
          </p:txBody>
        </p:sp>
      </p:grpSp>
      <p:sp>
        <p:nvSpPr>
          <p:cNvPr id="6" name="Círculo: Vazio 5">
            <a:extLst>
              <a:ext uri="{FF2B5EF4-FFF2-40B4-BE49-F238E27FC236}">
                <a16:creationId xmlns:a16="http://schemas.microsoft.com/office/drawing/2014/main" id="{C0508A20-5E62-5BA6-163A-6675FB4FD72B}"/>
              </a:ext>
            </a:extLst>
          </p:cNvPr>
          <p:cNvSpPr/>
          <p:nvPr/>
        </p:nvSpPr>
        <p:spPr>
          <a:xfrm>
            <a:off x="71072" y="6300339"/>
            <a:ext cx="490474" cy="490474"/>
          </a:xfrm>
          <a:prstGeom prst="donut">
            <a:avLst>
              <a:gd name="adj" fmla="val 745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7" name="CaixaDeTexto 6">
            <a:extLst>
              <a:ext uri="{FF2B5EF4-FFF2-40B4-BE49-F238E27FC236}">
                <a16:creationId xmlns:a16="http://schemas.microsoft.com/office/drawing/2014/main" id="{2E44BE5F-39E2-4A83-634C-11F25E4FB6CA}"/>
              </a:ext>
            </a:extLst>
          </p:cNvPr>
          <p:cNvSpPr txBox="1"/>
          <p:nvPr/>
        </p:nvSpPr>
        <p:spPr>
          <a:xfrm>
            <a:off x="173481" y="6391687"/>
            <a:ext cx="285655" cy="307777"/>
          </a:xfrm>
          <a:prstGeom prst="rect">
            <a:avLst/>
          </a:prstGeom>
          <a:noFill/>
        </p:spPr>
        <p:txBody>
          <a:bodyPr wrap="none" rtlCol="0" anchor="ctr">
            <a:spAutoFit/>
          </a:bodyPr>
          <a:lstStyle/>
          <a:p>
            <a:pPr algn="ctr"/>
            <a:fld id="{C5224A5A-FAC2-46AF-977A-F9429F6DA97D}" type="slidenum">
              <a:rPr lang="pt-BR" sz="1400" smtClean="0"/>
              <a:pPr algn="ctr"/>
              <a:t>9</a:t>
            </a:fld>
            <a:endParaRPr lang="pt-BR" sz="1400" dirty="0"/>
          </a:p>
        </p:txBody>
      </p:sp>
      <p:grpSp>
        <p:nvGrpSpPr>
          <p:cNvPr id="8" name="Agrupar 7">
            <a:extLst>
              <a:ext uri="{FF2B5EF4-FFF2-40B4-BE49-F238E27FC236}">
                <a16:creationId xmlns:a16="http://schemas.microsoft.com/office/drawing/2014/main" id="{29D10226-1419-7D8F-B608-24425FF154BF}"/>
              </a:ext>
            </a:extLst>
          </p:cNvPr>
          <p:cNvGrpSpPr/>
          <p:nvPr/>
        </p:nvGrpSpPr>
        <p:grpSpPr>
          <a:xfrm>
            <a:off x="173481" y="350519"/>
            <a:ext cx="12018519" cy="488274"/>
            <a:chOff x="173481" y="350519"/>
            <a:chExt cx="12018519" cy="488274"/>
          </a:xfrm>
        </p:grpSpPr>
        <p:sp>
          <p:nvSpPr>
            <p:cNvPr id="9" name="Fluxograma: Entrada Manual 8">
              <a:extLst>
                <a:ext uri="{FF2B5EF4-FFF2-40B4-BE49-F238E27FC236}">
                  <a16:creationId xmlns:a16="http://schemas.microsoft.com/office/drawing/2014/main" id="{BBB2A9FF-6420-AA2D-5966-2ED7A2F97BF9}"/>
                </a:ext>
              </a:extLst>
            </p:cNvPr>
            <p:cNvSpPr/>
            <p:nvPr/>
          </p:nvSpPr>
          <p:spPr>
            <a:xfrm rot="5400000" flipH="1" flipV="1">
              <a:off x="11302067" y="-51140"/>
              <a:ext cx="488273" cy="1291593"/>
            </a:xfrm>
            <a:prstGeom prst="flowChartManualInpu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0" name="Paralelogramo 9">
              <a:extLst>
                <a:ext uri="{FF2B5EF4-FFF2-40B4-BE49-F238E27FC236}">
                  <a16:creationId xmlns:a16="http://schemas.microsoft.com/office/drawing/2014/main" id="{E094A8EF-AB4B-8A34-4AD3-9E8BDA220ADF}"/>
                </a:ext>
              </a:extLst>
            </p:cNvPr>
            <p:cNvSpPr/>
            <p:nvPr/>
          </p:nvSpPr>
          <p:spPr>
            <a:xfrm flipH="1">
              <a:off x="899160" y="754601"/>
              <a:ext cx="10216513" cy="84186"/>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1" name="Paralelogramo 10">
              <a:extLst>
                <a:ext uri="{FF2B5EF4-FFF2-40B4-BE49-F238E27FC236}">
                  <a16:creationId xmlns:a16="http://schemas.microsoft.com/office/drawing/2014/main" id="{CAECF434-E65B-F0C3-BB62-A862D95015D3}"/>
                </a:ext>
              </a:extLst>
            </p:cNvPr>
            <p:cNvSpPr/>
            <p:nvPr/>
          </p:nvSpPr>
          <p:spPr>
            <a:xfrm flipV="1">
              <a:off x="173481" y="350520"/>
              <a:ext cx="621030" cy="488272"/>
            </a:xfrm>
            <a:prstGeom prst="parallelogram">
              <a:avLst>
                <a:gd name="adj" fmla="val 67136"/>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2" name="Paralelogramo 11">
              <a:extLst>
                <a:ext uri="{FF2B5EF4-FFF2-40B4-BE49-F238E27FC236}">
                  <a16:creationId xmlns:a16="http://schemas.microsoft.com/office/drawing/2014/main" id="{B51429A2-F76C-558D-0A3F-B7812B648DC6}"/>
                </a:ext>
              </a:extLst>
            </p:cNvPr>
            <p:cNvSpPr/>
            <p:nvPr/>
          </p:nvSpPr>
          <p:spPr>
            <a:xfrm flipH="1">
              <a:off x="10786109" y="535897"/>
              <a:ext cx="506730" cy="302895"/>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3" name="Paralelogramo 12">
              <a:extLst>
                <a:ext uri="{FF2B5EF4-FFF2-40B4-BE49-F238E27FC236}">
                  <a16:creationId xmlns:a16="http://schemas.microsoft.com/office/drawing/2014/main" id="{06FA0C5A-6D1E-2741-0B2D-A31A341BBCCA}"/>
                </a:ext>
              </a:extLst>
            </p:cNvPr>
            <p:cNvSpPr/>
            <p:nvPr/>
          </p:nvSpPr>
          <p:spPr>
            <a:xfrm flipH="1">
              <a:off x="10932791" y="350521"/>
              <a:ext cx="485775" cy="311107"/>
            </a:xfrm>
            <a:prstGeom prst="parallelogram">
              <a:avLst>
                <a:gd name="adj" fmla="val 67136"/>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4" name="Paralelogramo 13">
              <a:extLst>
                <a:ext uri="{FF2B5EF4-FFF2-40B4-BE49-F238E27FC236}">
                  <a16:creationId xmlns:a16="http://schemas.microsoft.com/office/drawing/2014/main" id="{E827A8B8-2E01-A464-650F-93CE32DC195B}"/>
                </a:ext>
              </a:extLst>
            </p:cNvPr>
            <p:cNvSpPr/>
            <p:nvPr/>
          </p:nvSpPr>
          <p:spPr>
            <a:xfrm flipH="1">
              <a:off x="10786108" y="350519"/>
              <a:ext cx="621030" cy="488272"/>
            </a:xfrm>
            <a:prstGeom prst="parallelogram">
              <a:avLst>
                <a:gd name="adj" fmla="val 67136"/>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grpSp>
        <p:nvGrpSpPr>
          <p:cNvPr id="15" name="Agrupar 14">
            <a:extLst>
              <a:ext uri="{FF2B5EF4-FFF2-40B4-BE49-F238E27FC236}">
                <a16:creationId xmlns:a16="http://schemas.microsoft.com/office/drawing/2014/main" id="{6A3FDB23-C3FB-9EB3-F725-504B126D7D91}"/>
              </a:ext>
            </a:extLst>
          </p:cNvPr>
          <p:cNvGrpSpPr/>
          <p:nvPr/>
        </p:nvGrpSpPr>
        <p:grpSpPr>
          <a:xfrm>
            <a:off x="1494915" y="1194523"/>
            <a:ext cx="9161650" cy="1147910"/>
            <a:chOff x="1494915" y="1194523"/>
            <a:chExt cx="9161650" cy="1147910"/>
          </a:xfrm>
        </p:grpSpPr>
        <p:cxnSp>
          <p:nvCxnSpPr>
            <p:cNvPr id="48" name="Conector reto 47">
              <a:extLst>
                <a:ext uri="{FF2B5EF4-FFF2-40B4-BE49-F238E27FC236}">
                  <a16:creationId xmlns:a16="http://schemas.microsoft.com/office/drawing/2014/main" id="{E80B29D3-1ABF-774A-3083-4F152346CBD7}"/>
                </a:ext>
              </a:extLst>
            </p:cNvPr>
            <p:cNvCxnSpPr>
              <a:cxnSpLocks/>
            </p:cNvCxnSpPr>
            <p:nvPr/>
          </p:nvCxnSpPr>
          <p:spPr>
            <a:xfrm flipV="1">
              <a:off x="2373755" y="1648524"/>
              <a:ext cx="2015314" cy="639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60" name="Paralelogramo 59">
              <a:extLst>
                <a:ext uri="{FF2B5EF4-FFF2-40B4-BE49-F238E27FC236}">
                  <a16:creationId xmlns:a16="http://schemas.microsoft.com/office/drawing/2014/main" id="{0F41B34F-3F5E-866E-8A23-5A72198F0057}"/>
                </a:ext>
              </a:extLst>
            </p:cNvPr>
            <p:cNvSpPr/>
            <p:nvPr/>
          </p:nvSpPr>
          <p:spPr>
            <a:xfrm>
              <a:off x="4350254" y="1496465"/>
              <a:ext cx="2094934" cy="310516"/>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8" name="Agrupar 37">
              <a:extLst>
                <a:ext uri="{FF2B5EF4-FFF2-40B4-BE49-F238E27FC236}">
                  <a16:creationId xmlns:a16="http://schemas.microsoft.com/office/drawing/2014/main" id="{391A671C-39BA-FE46-366C-1F606CA5432B}"/>
                </a:ext>
              </a:extLst>
            </p:cNvPr>
            <p:cNvGrpSpPr/>
            <p:nvPr/>
          </p:nvGrpSpPr>
          <p:grpSpPr>
            <a:xfrm>
              <a:off x="3773356" y="1496465"/>
              <a:ext cx="310516" cy="310516"/>
              <a:chOff x="3094030" y="1908495"/>
              <a:chExt cx="310516" cy="310516"/>
            </a:xfrm>
          </p:grpSpPr>
          <p:sp>
            <p:nvSpPr>
              <p:cNvPr id="41" name="Elipse 40">
                <a:extLst>
                  <a:ext uri="{FF2B5EF4-FFF2-40B4-BE49-F238E27FC236}">
                    <a16:creationId xmlns:a16="http://schemas.microsoft.com/office/drawing/2014/main" id="{C7770298-3685-E641-E4B9-14DF014F1D45}"/>
                  </a:ext>
                </a:extLst>
              </p:cNvPr>
              <p:cNvSpPr/>
              <p:nvPr/>
            </p:nvSpPr>
            <p:spPr>
              <a:xfrm>
                <a:off x="3094031" y="1908496"/>
                <a:ext cx="310515" cy="31051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2" name="Gráfico 41" descr="Selo Tick1 estrutura de tópicos">
                <a:extLst>
                  <a:ext uri="{FF2B5EF4-FFF2-40B4-BE49-F238E27FC236}">
                    <a16:creationId xmlns:a16="http://schemas.microsoft.com/office/drawing/2014/main" id="{4B901B42-D706-EA13-3C8A-806A052E6E4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94030" y="1908495"/>
                <a:ext cx="310516" cy="310516"/>
              </a:xfrm>
              <a:prstGeom prst="rect">
                <a:avLst/>
              </a:prstGeom>
            </p:spPr>
          </p:pic>
        </p:grpSp>
        <p:sp>
          <p:nvSpPr>
            <p:cNvPr id="40" name="CaixaDeTexto 39">
              <a:extLst>
                <a:ext uri="{FF2B5EF4-FFF2-40B4-BE49-F238E27FC236}">
                  <a16:creationId xmlns:a16="http://schemas.microsoft.com/office/drawing/2014/main" id="{A809F854-7D66-FCDD-E5CA-356FEF49C645}"/>
                </a:ext>
              </a:extLst>
            </p:cNvPr>
            <p:cNvSpPr txBox="1"/>
            <p:nvPr/>
          </p:nvSpPr>
          <p:spPr>
            <a:xfrm>
              <a:off x="4483266" y="1465270"/>
              <a:ext cx="6173299" cy="877163"/>
            </a:xfrm>
            <a:prstGeom prst="rect">
              <a:avLst/>
            </a:prstGeom>
            <a:noFill/>
          </p:spPr>
          <p:txBody>
            <a:bodyPr wrap="square" rtlCol="0">
              <a:spAutoFit/>
            </a:bodyPr>
            <a:lstStyle/>
            <a:p>
              <a:pPr>
                <a:spcAft>
                  <a:spcPts val="600"/>
                </a:spcAft>
              </a:pPr>
              <a:r>
                <a:rPr lang="pt-BR" b="1" dirty="0">
                  <a:solidFill>
                    <a:schemeClr val="bg1"/>
                  </a:solidFill>
                </a:rPr>
                <a:t>Título aqui</a:t>
              </a:r>
            </a:p>
            <a:p>
              <a:pPr>
                <a:spcAft>
                  <a:spcPts val="600"/>
                </a:spcAft>
              </a:pPr>
              <a:r>
                <a:rPr lang="pt-BR" sz="1400" dirty="0"/>
                <a:t>Lorem ipsum dolor sit amet, consectetuer adipiscing elit. Maecenas porttitor congue massa. Fusce posuere, magna sed </a:t>
              </a:r>
              <a:r>
                <a:rPr lang="pt-BR" sz="1400" dirty="0" err="1"/>
                <a:t>pulvinar</a:t>
              </a:r>
              <a:r>
                <a:rPr lang="pt-BR" sz="1400" dirty="0"/>
                <a:t> </a:t>
              </a:r>
              <a:r>
                <a:rPr lang="pt-BR" sz="1400" dirty="0" err="1"/>
                <a:t>ultricies</a:t>
              </a:r>
              <a:r>
                <a:rPr lang="pt-BR" sz="1400" dirty="0"/>
                <a:t>.</a:t>
              </a:r>
            </a:p>
          </p:txBody>
        </p:sp>
        <p:sp>
          <p:nvSpPr>
            <p:cNvPr id="39" name="Elipse 38">
              <a:extLst>
                <a:ext uri="{FF2B5EF4-FFF2-40B4-BE49-F238E27FC236}">
                  <a16:creationId xmlns:a16="http://schemas.microsoft.com/office/drawing/2014/main" id="{8120C87E-863C-2217-2FF2-657625AEE966}"/>
                </a:ext>
              </a:extLst>
            </p:cNvPr>
            <p:cNvSpPr/>
            <p:nvPr/>
          </p:nvSpPr>
          <p:spPr>
            <a:xfrm>
              <a:off x="1530475" y="1230083"/>
              <a:ext cx="843280" cy="843280"/>
            </a:xfrm>
            <a:prstGeom prst="ellipse">
              <a:avLst/>
            </a:prstGeom>
            <a:solidFill>
              <a:schemeClr val="bg1"/>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56" name="Gráfico 55" descr="Seta circular com preenchimento sólido">
              <a:extLst>
                <a:ext uri="{FF2B5EF4-FFF2-40B4-BE49-F238E27FC236}">
                  <a16:creationId xmlns:a16="http://schemas.microsoft.com/office/drawing/2014/main" id="{7A5F64B3-42FB-59FA-0FFC-90536034683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494915" y="1194523"/>
              <a:ext cx="914400" cy="914400"/>
            </a:xfrm>
            <a:prstGeom prst="rect">
              <a:avLst/>
            </a:prstGeom>
          </p:spPr>
        </p:pic>
      </p:grpSp>
      <p:grpSp>
        <p:nvGrpSpPr>
          <p:cNvPr id="17" name="Agrupar 16">
            <a:extLst>
              <a:ext uri="{FF2B5EF4-FFF2-40B4-BE49-F238E27FC236}">
                <a16:creationId xmlns:a16="http://schemas.microsoft.com/office/drawing/2014/main" id="{CCDC970B-8BE9-BB8B-FD39-E2BABC8FFEBE}"/>
              </a:ext>
            </a:extLst>
          </p:cNvPr>
          <p:cNvGrpSpPr/>
          <p:nvPr/>
        </p:nvGrpSpPr>
        <p:grpSpPr>
          <a:xfrm>
            <a:off x="1494915" y="2412393"/>
            <a:ext cx="9161650" cy="1147910"/>
            <a:chOff x="1494915" y="2412393"/>
            <a:chExt cx="9161650" cy="1147910"/>
          </a:xfrm>
        </p:grpSpPr>
        <p:cxnSp>
          <p:nvCxnSpPr>
            <p:cNvPr id="50" name="Conector reto 49">
              <a:extLst>
                <a:ext uri="{FF2B5EF4-FFF2-40B4-BE49-F238E27FC236}">
                  <a16:creationId xmlns:a16="http://schemas.microsoft.com/office/drawing/2014/main" id="{4D90D354-61ED-3B81-CAB3-EEA2B72045C2}"/>
                </a:ext>
              </a:extLst>
            </p:cNvPr>
            <p:cNvCxnSpPr>
              <a:cxnSpLocks/>
            </p:cNvCxnSpPr>
            <p:nvPr/>
          </p:nvCxnSpPr>
          <p:spPr>
            <a:xfrm flipV="1">
              <a:off x="2373755" y="2862652"/>
              <a:ext cx="2015314" cy="13882"/>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6" name="Agrupar 15">
              <a:extLst>
                <a:ext uri="{FF2B5EF4-FFF2-40B4-BE49-F238E27FC236}">
                  <a16:creationId xmlns:a16="http://schemas.microsoft.com/office/drawing/2014/main" id="{D3E44EFB-7BFF-6231-D72E-04685EAA9D25}"/>
                </a:ext>
              </a:extLst>
            </p:cNvPr>
            <p:cNvGrpSpPr/>
            <p:nvPr/>
          </p:nvGrpSpPr>
          <p:grpSpPr>
            <a:xfrm>
              <a:off x="3773356" y="2714335"/>
              <a:ext cx="310516" cy="310516"/>
              <a:chOff x="3094030" y="1908495"/>
              <a:chExt cx="310516" cy="310516"/>
            </a:xfrm>
          </p:grpSpPr>
          <p:sp>
            <p:nvSpPr>
              <p:cNvPr id="19" name="Elipse 18">
                <a:extLst>
                  <a:ext uri="{FF2B5EF4-FFF2-40B4-BE49-F238E27FC236}">
                    <a16:creationId xmlns:a16="http://schemas.microsoft.com/office/drawing/2014/main" id="{995321DA-46AB-72FE-E743-97A6C35E1C0B}"/>
                  </a:ext>
                </a:extLst>
              </p:cNvPr>
              <p:cNvSpPr/>
              <p:nvPr/>
            </p:nvSpPr>
            <p:spPr>
              <a:xfrm>
                <a:off x="3094031" y="1908496"/>
                <a:ext cx="310515" cy="3105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0" name="Gráfico 19" descr="Selo Tick1 estrutura de tópicos">
                <a:extLst>
                  <a:ext uri="{FF2B5EF4-FFF2-40B4-BE49-F238E27FC236}">
                    <a16:creationId xmlns:a16="http://schemas.microsoft.com/office/drawing/2014/main" id="{9E6D90FB-65EE-BE78-7D1D-FD38ED6E786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94030" y="1908495"/>
                <a:ext cx="310516" cy="310516"/>
              </a:xfrm>
              <a:prstGeom prst="rect">
                <a:avLst/>
              </a:prstGeom>
            </p:spPr>
          </p:pic>
        </p:grpSp>
        <p:sp>
          <p:nvSpPr>
            <p:cNvPr id="45" name="Elipse 44">
              <a:extLst>
                <a:ext uri="{FF2B5EF4-FFF2-40B4-BE49-F238E27FC236}">
                  <a16:creationId xmlns:a16="http://schemas.microsoft.com/office/drawing/2014/main" id="{E5962D96-F326-9774-E76A-0240860D07C8}"/>
                </a:ext>
              </a:extLst>
            </p:cNvPr>
            <p:cNvSpPr/>
            <p:nvPr/>
          </p:nvSpPr>
          <p:spPr>
            <a:xfrm>
              <a:off x="1530475" y="2447953"/>
              <a:ext cx="843280" cy="843280"/>
            </a:xfrm>
            <a:prstGeom prst="ellipse">
              <a:avLst/>
            </a:prstGeom>
            <a:solidFill>
              <a:schemeClr val="bg1"/>
            </a:solid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57" name="Gráfico 56" descr="Seta circular com preenchimento sólido">
              <a:extLst>
                <a:ext uri="{FF2B5EF4-FFF2-40B4-BE49-F238E27FC236}">
                  <a16:creationId xmlns:a16="http://schemas.microsoft.com/office/drawing/2014/main" id="{FB3465F5-9985-FE89-F614-D8F55B72577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494915" y="2412393"/>
              <a:ext cx="914400" cy="914400"/>
            </a:xfrm>
            <a:prstGeom prst="rect">
              <a:avLst/>
            </a:prstGeom>
          </p:spPr>
        </p:pic>
        <p:sp>
          <p:nvSpPr>
            <p:cNvPr id="63" name="Paralelogramo 62">
              <a:extLst>
                <a:ext uri="{FF2B5EF4-FFF2-40B4-BE49-F238E27FC236}">
                  <a16:creationId xmlns:a16="http://schemas.microsoft.com/office/drawing/2014/main" id="{93F59FF1-A7AF-C650-05B0-F1AA55A6E72C}"/>
                </a:ext>
              </a:extLst>
            </p:cNvPr>
            <p:cNvSpPr/>
            <p:nvPr/>
          </p:nvSpPr>
          <p:spPr>
            <a:xfrm>
              <a:off x="4350254" y="2714335"/>
              <a:ext cx="2094934" cy="310516"/>
            </a:xfrm>
            <a:prstGeom prst="parallelogram">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CaixaDeTexto 17">
              <a:extLst>
                <a:ext uri="{FF2B5EF4-FFF2-40B4-BE49-F238E27FC236}">
                  <a16:creationId xmlns:a16="http://schemas.microsoft.com/office/drawing/2014/main" id="{D827BF29-A278-67D3-AC4F-F4A5772D6353}"/>
                </a:ext>
              </a:extLst>
            </p:cNvPr>
            <p:cNvSpPr txBox="1"/>
            <p:nvPr/>
          </p:nvSpPr>
          <p:spPr>
            <a:xfrm>
              <a:off x="4483266" y="2683140"/>
              <a:ext cx="6173299" cy="877163"/>
            </a:xfrm>
            <a:prstGeom prst="rect">
              <a:avLst/>
            </a:prstGeom>
            <a:noFill/>
          </p:spPr>
          <p:txBody>
            <a:bodyPr wrap="square" rtlCol="0">
              <a:spAutoFit/>
            </a:bodyPr>
            <a:lstStyle/>
            <a:p>
              <a:pPr>
                <a:spcAft>
                  <a:spcPts val="600"/>
                </a:spcAft>
              </a:pPr>
              <a:r>
                <a:rPr lang="pt-BR" b="1" dirty="0">
                  <a:solidFill>
                    <a:schemeClr val="bg1"/>
                  </a:solidFill>
                </a:rPr>
                <a:t>Título aqui</a:t>
              </a:r>
            </a:p>
            <a:p>
              <a:pPr>
                <a:spcAft>
                  <a:spcPts val="600"/>
                </a:spcAft>
              </a:pPr>
              <a:r>
                <a:rPr lang="pt-BR" sz="1400" dirty="0" err="1"/>
                <a:t>Lorem</a:t>
              </a:r>
              <a:r>
                <a:rPr lang="pt-BR" sz="1400" dirty="0"/>
                <a:t> ipsum </a:t>
              </a:r>
              <a:r>
                <a:rPr lang="pt-BR" sz="1400" dirty="0" err="1"/>
                <a:t>dolor</a:t>
              </a:r>
              <a:r>
                <a:rPr lang="pt-BR" sz="1400" dirty="0"/>
                <a:t> </a:t>
              </a:r>
              <a:r>
                <a:rPr lang="pt-BR" sz="1400" dirty="0" err="1"/>
                <a:t>sit</a:t>
              </a:r>
              <a:r>
                <a:rPr lang="pt-BR" sz="1400" dirty="0"/>
                <a:t> </a:t>
              </a:r>
              <a:r>
                <a:rPr lang="pt-BR" sz="1400" dirty="0" err="1"/>
                <a:t>amet</a:t>
              </a:r>
              <a:r>
                <a:rPr lang="pt-BR" sz="1400" dirty="0"/>
                <a:t>, </a:t>
              </a:r>
              <a:r>
                <a:rPr lang="pt-BR" sz="1400" dirty="0" err="1"/>
                <a:t>consectetuer</a:t>
              </a:r>
              <a:r>
                <a:rPr lang="pt-BR" sz="1400" dirty="0"/>
                <a:t> </a:t>
              </a:r>
              <a:r>
                <a:rPr lang="pt-BR" sz="1400" dirty="0" err="1"/>
                <a:t>adipiscing</a:t>
              </a:r>
              <a:r>
                <a:rPr lang="pt-BR" sz="1400" dirty="0"/>
                <a:t> </a:t>
              </a:r>
              <a:r>
                <a:rPr lang="pt-BR" sz="1400" dirty="0" err="1"/>
                <a:t>elit</a:t>
              </a:r>
              <a:r>
                <a:rPr lang="pt-BR" sz="1400" dirty="0"/>
                <a:t>. </a:t>
              </a:r>
              <a:r>
                <a:rPr lang="pt-BR" sz="1400" dirty="0" err="1"/>
                <a:t>Maecenas</a:t>
              </a:r>
              <a:r>
                <a:rPr lang="pt-BR" sz="1400" dirty="0"/>
                <a:t> </a:t>
              </a:r>
              <a:r>
                <a:rPr lang="pt-BR" sz="1400" dirty="0" err="1"/>
                <a:t>porttitor</a:t>
              </a:r>
              <a:r>
                <a:rPr lang="pt-BR" sz="1400" dirty="0"/>
                <a:t> </a:t>
              </a:r>
              <a:r>
                <a:rPr lang="pt-BR" sz="1400" dirty="0" err="1"/>
                <a:t>congue</a:t>
              </a:r>
              <a:r>
                <a:rPr lang="pt-BR" sz="1400" dirty="0"/>
                <a:t> massa. </a:t>
              </a:r>
              <a:r>
                <a:rPr lang="pt-BR" sz="1400" dirty="0" err="1"/>
                <a:t>Fusce</a:t>
              </a:r>
              <a:r>
                <a:rPr lang="pt-BR" sz="1400" dirty="0"/>
                <a:t> </a:t>
              </a:r>
              <a:r>
                <a:rPr lang="pt-BR" sz="1400" dirty="0" err="1"/>
                <a:t>posuere</a:t>
              </a:r>
              <a:r>
                <a:rPr lang="pt-BR" sz="1400" dirty="0"/>
                <a:t>, magna </a:t>
              </a:r>
              <a:r>
                <a:rPr lang="pt-BR" sz="1400" dirty="0" err="1"/>
                <a:t>sed</a:t>
              </a:r>
              <a:r>
                <a:rPr lang="pt-BR" sz="1400" dirty="0"/>
                <a:t> </a:t>
              </a:r>
              <a:r>
                <a:rPr lang="pt-BR" sz="1400" dirty="0" err="1"/>
                <a:t>pulvinar</a:t>
              </a:r>
              <a:r>
                <a:rPr lang="pt-BR" sz="1400" dirty="0"/>
                <a:t> </a:t>
              </a:r>
              <a:r>
                <a:rPr lang="pt-BR" sz="1400" dirty="0" err="1"/>
                <a:t>ultricies</a:t>
              </a:r>
              <a:r>
                <a:rPr lang="pt-BR" sz="1400" dirty="0"/>
                <a:t>.</a:t>
              </a:r>
            </a:p>
          </p:txBody>
        </p:sp>
      </p:grpSp>
      <p:grpSp>
        <p:nvGrpSpPr>
          <p:cNvPr id="21" name="Agrupar 20">
            <a:extLst>
              <a:ext uri="{FF2B5EF4-FFF2-40B4-BE49-F238E27FC236}">
                <a16:creationId xmlns:a16="http://schemas.microsoft.com/office/drawing/2014/main" id="{3ED758AC-4DFA-0481-7D4B-95581D968EE3}"/>
              </a:ext>
            </a:extLst>
          </p:cNvPr>
          <p:cNvGrpSpPr/>
          <p:nvPr/>
        </p:nvGrpSpPr>
        <p:grpSpPr>
          <a:xfrm>
            <a:off x="1494915" y="3630262"/>
            <a:ext cx="9161650" cy="1147911"/>
            <a:chOff x="1494915" y="3630262"/>
            <a:chExt cx="9161650" cy="1147911"/>
          </a:xfrm>
        </p:grpSpPr>
        <p:cxnSp>
          <p:nvCxnSpPr>
            <p:cNvPr id="52" name="Conector reto 51">
              <a:extLst>
                <a:ext uri="{FF2B5EF4-FFF2-40B4-BE49-F238E27FC236}">
                  <a16:creationId xmlns:a16="http://schemas.microsoft.com/office/drawing/2014/main" id="{CA29AB80-8391-B331-8A87-15753DC6A2B3}"/>
                </a:ext>
              </a:extLst>
            </p:cNvPr>
            <p:cNvCxnSpPr>
              <a:cxnSpLocks/>
            </p:cNvCxnSpPr>
            <p:nvPr/>
          </p:nvCxnSpPr>
          <p:spPr>
            <a:xfrm flipV="1">
              <a:off x="2373755" y="4080522"/>
              <a:ext cx="2015314" cy="1388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22" name="Agrupar 21">
              <a:extLst>
                <a:ext uri="{FF2B5EF4-FFF2-40B4-BE49-F238E27FC236}">
                  <a16:creationId xmlns:a16="http://schemas.microsoft.com/office/drawing/2014/main" id="{FCFB1E14-24E9-BFA0-EEEC-98444AF6AA16}"/>
                </a:ext>
              </a:extLst>
            </p:cNvPr>
            <p:cNvGrpSpPr/>
            <p:nvPr/>
          </p:nvGrpSpPr>
          <p:grpSpPr>
            <a:xfrm>
              <a:off x="3773356" y="3932204"/>
              <a:ext cx="310516" cy="310516"/>
              <a:chOff x="3094030" y="1908495"/>
              <a:chExt cx="310516" cy="310516"/>
            </a:xfrm>
          </p:grpSpPr>
          <p:sp>
            <p:nvSpPr>
              <p:cNvPr id="24" name="Elipse 23">
                <a:extLst>
                  <a:ext uri="{FF2B5EF4-FFF2-40B4-BE49-F238E27FC236}">
                    <a16:creationId xmlns:a16="http://schemas.microsoft.com/office/drawing/2014/main" id="{C1DDFFF2-BEA2-2E9A-E94E-6E560ED6CD3D}"/>
                  </a:ext>
                </a:extLst>
              </p:cNvPr>
              <p:cNvSpPr/>
              <p:nvPr/>
            </p:nvSpPr>
            <p:spPr>
              <a:xfrm>
                <a:off x="3094031" y="1908496"/>
                <a:ext cx="310515" cy="3105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5" name="Gráfico 24" descr="Selo Tick1 estrutura de tópicos">
                <a:extLst>
                  <a:ext uri="{FF2B5EF4-FFF2-40B4-BE49-F238E27FC236}">
                    <a16:creationId xmlns:a16="http://schemas.microsoft.com/office/drawing/2014/main" id="{5C38828F-2467-FDA6-FF81-E6891CCB2BB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94030" y="1908495"/>
                <a:ext cx="310516" cy="310516"/>
              </a:xfrm>
              <a:prstGeom prst="rect">
                <a:avLst/>
              </a:prstGeom>
            </p:spPr>
          </p:pic>
        </p:grpSp>
        <p:sp>
          <p:nvSpPr>
            <p:cNvPr id="46" name="Elipse 45">
              <a:extLst>
                <a:ext uri="{FF2B5EF4-FFF2-40B4-BE49-F238E27FC236}">
                  <a16:creationId xmlns:a16="http://schemas.microsoft.com/office/drawing/2014/main" id="{ADC42AE7-3EC8-B440-5D77-91E2C0317E29}"/>
                </a:ext>
              </a:extLst>
            </p:cNvPr>
            <p:cNvSpPr/>
            <p:nvPr/>
          </p:nvSpPr>
          <p:spPr>
            <a:xfrm>
              <a:off x="1530475" y="3665822"/>
              <a:ext cx="843280" cy="843280"/>
            </a:xfrm>
            <a:prstGeom prst="ellipse">
              <a:avLst/>
            </a:prstGeom>
            <a:solidFill>
              <a:schemeClr val="bg1"/>
            </a:solid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58" name="Gráfico 57" descr="Seta circular com preenchimento sólido">
              <a:extLst>
                <a:ext uri="{FF2B5EF4-FFF2-40B4-BE49-F238E27FC236}">
                  <a16:creationId xmlns:a16="http://schemas.microsoft.com/office/drawing/2014/main" id="{D1153851-9B04-E1C0-3218-CC321B8DE77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494915" y="3630262"/>
              <a:ext cx="914400" cy="914400"/>
            </a:xfrm>
            <a:prstGeom prst="rect">
              <a:avLst/>
            </a:prstGeom>
          </p:spPr>
        </p:pic>
        <p:sp>
          <p:nvSpPr>
            <p:cNvPr id="1024" name="Paralelogramo 1023">
              <a:extLst>
                <a:ext uri="{FF2B5EF4-FFF2-40B4-BE49-F238E27FC236}">
                  <a16:creationId xmlns:a16="http://schemas.microsoft.com/office/drawing/2014/main" id="{AC960994-8946-B578-70AE-4E39309B7040}"/>
                </a:ext>
              </a:extLst>
            </p:cNvPr>
            <p:cNvSpPr/>
            <p:nvPr/>
          </p:nvSpPr>
          <p:spPr>
            <a:xfrm>
              <a:off x="4350254" y="3932204"/>
              <a:ext cx="2094934" cy="310516"/>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CaixaDeTexto 22">
              <a:extLst>
                <a:ext uri="{FF2B5EF4-FFF2-40B4-BE49-F238E27FC236}">
                  <a16:creationId xmlns:a16="http://schemas.microsoft.com/office/drawing/2014/main" id="{62358916-DF44-E847-3B9B-B4EACE09145A}"/>
                </a:ext>
              </a:extLst>
            </p:cNvPr>
            <p:cNvSpPr txBox="1"/>
            <p:nvPr/>
          </p:nvSpPr>
          <p:spPr>
            <a:xfrm>
              <a:off x="4483266" y="3901010"/>
              <a:ext cx="6173299" cy="877163"/>
            </a:xfrm>
            <a:prstGeom prst="rect">
              <a:avLst/>
            </a:prstGeom>
            <a:noFill/>
          </p:spPr>
          <p:txBody>
            <a:bodyPr wrap="square" rtlCol="0">
              <a:spAutoFit/>
            </a:bodyPr>
            <a:lstStyle/>
            <a:p>
              <a:pPr>
                <a:spcAft>
                  <a:spcPts val="600"/>
                </a:spcAft>
              </a:pPr>
              <a:r>
                <a:rPr lang="pt-BR" b="1" dirty="0">
                  <a:solidFill>
                    <a:schemeClr val="bg1"/>
                  </a:solidFill>
                </a:rPr>
                <a:t>Título aqui</a:t>
              </a:r>
            </a:p>
            <a:p>
              <a:pPr>
                <a:spcAft>
                  <a:spcPts val="600"/>
                </a:spcAft>
              </a:pPr>
              <a:r>
                <a:rPr lang="pt-BR" sz="1400" dirty="0" err="1"/>
                <a:t>Lorem</a:t>
              </a:r>
              <a:r>
                <a:rPr lang="pt-BR" sz="1400" dirty="0"/>
                <a:t> ipsum </a:t>
              </a:r>
              <a:r>
                <a:rPr lang="pt-BR" sz="1400" dirty="0" err="1"/>
                <a:t>dolor</a:t>
              </a:r>
              <a:r>
                <a:rPr lang="pt-BR" sz="1400" dirty="0"/>
                <a:t> </a:t>
              </a:r>
              <a:r>
                <a:rPr lang="pt-BR" sz="1400" dirty="0" err="1"/>
                <a:t>sit</a:t>
              </a:r>
              <a:r>
                <a:rPr lang="pt-BR" sz="1400" dirty="0"/>
                <a:t> </a:t>
              </a:r>
              <a:r>
                <a:rPr lang="pt-BR" sz="1400" dirty="0" err="1"/>
                <a:t>amet</a:t>
              </a:r>
              <a:r>
                <a:rPr lang="pt-BR" sz="1400" dirty="0"/>
                <a:t>, </a:t>
              </a:r>
              <a:r>
                <a:rPr lang="pt-BR" sz="1400" dirty="0" err="1"/>
                <a:t>consectetuer</a:t>
              </a:r>
              <a:r>
                <a:rPr lang="pt-BR" sz="1400" dirty="0"/>
                <a:t> </a:t>
              </a:r>
              <a:r>
                <a:rPr lang="pt-BR" sz="1400" dirty="0" err="1"/>
                <a:t>adipiscing</a:t>
              </a:r>
              <a:r>
                <a:rPr lang="pt-BR" sz="1400" dirty="0"/>
                <a:t> </a:t>
              </a:r>
              <a:r>
                <a:rPr lang="pt-BR" sz="1400" dirty="0" err="1"/>
                <a:t>elit</a:t>
              </a:r>
              <a:r>
                <a:rPr lang="pt-BR" sz="1400" dirty="0"/>
                <a:t>. </a:t>
              </a:r>
              <a:r>
                <a:rPr lang="pt-BR" sz="1400" dirty="0" err="1"/>
                <a:t>Maecenas</a:t>
              </a:r>
              <a:r>
                <a:rPr lang="pt-BR" sz="1400" dirty="0"/>
                <a:t> </a:t>
              </a:r>
              <a:r>
                <a:rPr lang="pt-BR" sz="1400" dirty="0" err="1"/>
                <a:t>porttitor</a:t>
              </a:r>
              <a:r>
                <a:rPr lang="pt-BR" sz="1400" dirty="0"/>
                <a:t> </a:t>
              </a:r>
              <a:r>
                <a:rPr lang="pt-BR" sz="1400" dirty="0" err="1"/>
                <a:t>congue</a:t>
              </a:r>
              <a:r>
                <a:rPr lang="pt-BR" sz="1400" dirty="0"/>
                <a:t> massa. </a:t>
              </a:r>
              <a:r>
                <a:rPr lang="pt-BR" sz="1400" dirty="0" err="1"/>
                <a:t>Fusce</a:t>
              </a:r>
              <a:r>
                <a:rPr lang="pt-BR" sz="1400" dirty="0"/>
                <a:t> </a:t>
              </a:r>
              <a:r>
                <a:rPr lang="pt-BR" sz="1400" dirty="0" err="1"/>
                <a:t>posuere</a:t>
              </a:r>
              <a:r>
                <a:rPr lang="pt-BR" sz="1400" dirty="0"/>
                <a:t>, magna </a:t>
              </a:r>
              <a:r>
                <a:rPr lang="pt-BR" sz="1400" dirty="0" err="1"/>
                <a:t>sed</a:t>
              </a:r>
              <a:r>
                <a:rPr lang="pt-BR" sz="1400" dirty="0"/>
                <a:t> </a:t>
              </a:r>
              <a:r>
                <a:rPr lang="pt-BR" sz="1400" dirty="0" err="1"/>
                <a:t>pulvinar</a:t>
              </a:r>
              <a:r>
                <a:rPr lang="pt-BR" sz="1400" dirty="0"/>
                <a:t> </a:t>
              </a:r>
              <a:r>
                <a:rPr lang="pt-BR" sz="1400" dirty="0" err="1"/>
                <a:t>ultricies</a:t>
              </a:r>
              <a:r>
                <a:rPr lang="pt-BR" sz="1400" dirty="0"/>
                <a:t>.</a:t>
              </a:r>
            </a:p>
          </p:txBody>
        </p:sp>
      </p:grpSp>
      <p:grpSp>
        <p:nvGrpSpPr>
          <p:cNvPr id="26" name="Agrupar 25">
            <a:extLst>
              <a:ext uri="{FF2B5EF4-FFF2-40B4-BE49-F238E27FC236}">
                <a16:creationId xmlns:a16="http://schemas.microsoft.com/office/drawing/2014/main" id="{3E9D6BD6-B342-491D-518F-3E698CAD1054}"/>
              </a:ext>
            </a:extLst>
          </p:cNvPr>
          <p:cNvGrpSpPr/>
          <p:nvPr/>
        </p:nvGrpSpPr>
        <p:grpSpPr>
          <a:xfrm>
            <a:off x="1494915" y="4849845"/>
            <a:ext cx="9161650" cy="1146199"/>
            <a:chOff x="1494915" y="4849845"/>
            <a:chExt cx="9161650" cy="1146199"/>
          </a:xfrm>
        </p:grpSpPr>
        <p:cxnSp>
          <p:nvCxnSpPr>
            <p:cNvPr id="54" name="Conector reto 53">
              <a:extLst>
                <a:ext uri="{FF2B5EF4-FFF2-40B4-BE49-F238E27FC236}">
                  <a16:creationId xmlns:a16="http://schemas.microsoft.com/office/drawing/2014/main" id="{A1086755-6D4B-C3DF-49CF-2E2BED5934EB}"/>
                </a:ext>
              </a:extLst>
            </p:cNvPr>
            <p:cNvCxnSpPr>
              <a:cxnSpLocks/>
            </p:cNvCxnSpPr>
            <p:nvPr/>
          </p:nvCxnSpPr>
          <p:spPr>
            <a:xfrm flipH="1">
              <a:off x="2373755" y="5302606"/>
              <a:ext cx="2015314" cy="8878"/>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27" name="Agrupar 26">
              <a:extLst>
                <a:ext uri="{FF2B5EF4-FFF2-40B4-BE49-F238E27FC236}">
                  <a16:creationId xmlns:a16="http://schemas.microsoft.com/office/drawing/2014/main" id="{732CDC16-AE97-1211-8D05-EA549E044E8B}"/>
                </a:ext>
              </a:extLst>
            </p:cNvPr>
            <p:cNvGrpSpPr/>
            <p:nvPr/>
          </p:nvGrpSpPr>
          <p:grpSpPr>
            <a:xfrm>
              <a:off x="3773356" y="5151787"/>
              <a:ext cx="310516" cy="310516"/>
              <a:chOff x="3094030" y="1908495"/>
              <a:chExt cx="310516" cy="310516"/>
            </a:xfrm>
          </p:grpSpPr>
          <p:sp>
            <p:nvSpPr>
              <p:cNvPr id="29" name="Elipse 28">
                <a:extLst>
                  <a:ext uri="{FF2B5EF4-FFF2-40B4-BE49-F238E27FC236}">
                    <a16:creationId xmlns:a16="http://schemas.microsoft.com/office/drawing/2014/main" id="{42519D09-AC9D-CD3E-5DE9-4E2940956B30}"/>
                  </a:ext>
                </a:extLst>
              </p:cNvPr>
              <p:cNvSpPr/>
              <p:nvPr/>
            </p:nvSpPr>
            <p:spPr>
              <a:xfrm>
                <a:off x="3094031" y="1908496"/>
                <a:ext cx="310515" cy="31051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0" name="Gráfico 29" descr="Selo Tick1 estrutura de tópicos">
                <a:extLst>
                  <a:ext uri="{FF2B5EF4-FFF2-40B4-BE49-F238E27FC236}">
                    <a16:creationId xmlns:a16="http://schemas.microsoft.com/office/drawing/2014/main" id="{1588410E-8DCF-7DBB-66A2-5D37E83514C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94030" y="1908495"/>
                <a:ext cx="310516" cy="310516"/>
              </a:xfrm>
              <a:prstGeom prst="rect">
                <a:avLst/>
              </a:prstGeom>
            </p:spPr>
          </p:pic>
        </p:grpSp>
        <p:sp>
          <p:nvSpPr>
            <p:cNvPr id="44" name="Elipse 43">
              <a:extLst>
                <a:ext uri="{FF2B5EF4-FFF2-40B4-BE49-F238E27FC236}">
                  <a16:creationId xmlns:a16="http://schemas.microsoft.com/office/drawing/2014/main" id="{17251EDF-2AB8-7DDA-8480-ED4EE6CF3FC6}"/>
                </a:ext>
              </a:extLst>
            </p:cNvPr>
            <p:cNvSpPr/>
            <p:nvPr/>
          </p:nvSpPr>
          <p:spPr>
            <a:xfrm>
              <a:off x="1530475" y="4885405"/>
              <a:ext cx="843280" cy="843280"/>
            </a:xfrm>
            <a:prstGeom prst="ellipse">
              <a:avLst/>
            </a:prstGeom>
            <a:solidFill>
              <a:schemeClr val="bg1"/>
            </a:solidFill>
            <a:ln w="762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59" name="Gráfico 58" descr="Seta circular com preenchimento sólido">
              <a:extLst>
                <a:ext uri="{FF2B5EF4-FFF2-40B4-BE49-F238E27FC236}">
                  <a16:creationId xmlns:a16="http://schemas.microsoft.com/office/drawing/2014/main" id="{38E4681A-9B1C-6DCA-4B64-00D810BCB49F}"/>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494915" y="4849845"/>
              <a:ext cx="914400" cy="914400"/>
            </a:xfrm>
            <a:prstGeom prst="rect">
              <a:avLst/>
            </a:prstGeom>
          </p:spPr>
        </p:pic>
        <p:sp>
          <p:nvSpPr>
            <p:cNvPr id="1025" name="Paralelogramo 1024">
              <a:extLst>
                <a:ext uri="{FF2B5EF4-FFF2-40B4-BE49-F238E27FC236}">
                  <a16:creationId xmlns:a16="http://schemas.microsoft.com/office/drawing/2014/main" id="{81764FD2-6DF2-0590-9FA4-28E44B603D5A}"/>
                </a:ext>
              </a:extLst>
            </p:cNvPr>
            <p:cNvSpPr/>
            <p:nvPr/>
          </p:nvSpPr>
          <p:spPr>
            <a:xfrm>
              <a:off x="4350254" y="5151787"/>
              <a:ext cx="2094934" cy="310516"/>
            </a:xfrm>
            <a:prstGeom prst="parallelogram">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8" name="CaixaDeTexto 27">
              <a:extLst>
                <a:ext uri="{FF2B5EF4-FFF2-40B4-BE49-F238E27FC236}">
                  <a16:creationId xmlns:a16="http://schemas.microsoft.com/office/drawing/2014/main" id="{BA84287A-D7D1-1131-8A48-A271A9A460C8}"/>
                </a:ext>
              </a:extLst>
            </p:cNvPr>
            <p:cNvSpPr txBox="1"/>
            <p:nvPr/>
          </p:nvSpPr>
          <p:spPr>
            <a:xfrm>
              <a:off x="4483266" y="5118881"/>
              <a:ext cx="6173299" cy="877163"/>
            </a:xfrm>
            <a:prstGeom prst="rect">
              <a:avLst/>
            </a:prstGeom>
            <a:noFill/>
          </p:spPr>
          <p:txBody>
            <a:bodyPr wrap="square" rtlCol="0">
              <a:spAutoFit/>
            </a:bodyPr>
            <a:lstStyle/>
            <a:p>
              <a:pPr>
                <a:spcAft>
                  <a:spcPts val="600"/>
                </a:spcAft>
              </a:pPr>
              <a:r>
                <a:rPr lang="pt-BR" b="1" dirty="0">
                  <a:solidFill>
                    <a:schemeClr val="bg1"/>
                  </a:solidFill>
                </a:rPr>
                <a:t>Título aqui</a:t>
              </a:r>
            </a:p>
            <a:p>
              <a:pPr>
                <a:spcAft>
                  <a:spcPts val="600"/>
                </a:spcAft>
              </a:pPr>
              <a:r>
                <a:rPr lang="pt-BR" sz="1400" dirty="0" err="1"/>
                <a:t>Lorem</a:t>
              </a:r>
              <a:r>
                <a:rPr lang="pt-BR" sz="1400" dirty="0"/>
                <a:t> ipsum </a:t>
              </a:r>
              <a:r>
                <a:rPr lang="pt-BR" sz="1400" dirty="0" err="1"/>
                <a:t>dolor</a:t>
              </a:r>
              <a:r>
                <a:rPr lang="pt-BR" sz="1400" dirty="0"/>
                <a:t> </a:t>
              </a:r>
              <a:r>
                <a:rPr lang="pt-BR" sz="1400" dirty="0" err="1"/>
                <a:t>sit</a:t>
              </a:r>
              <a:r>
                <a:rPr lang="pt-BR" sz="1400" dirty="0"/>
                <a:t> </a:t>
              </a:r>
              <a:r>
                <a:rPr lang="pt-BR" sz="1400" dirty="0" err="1"/>
                <a:t>amet</a:t>
              </a:r>
              <a:r>
                <a:rPr lang="pt-BR" sz="1400" dirty="0"/>
                <a:t>, </a:t>
              </a:r>
              <a:r>
                <a:rPr lang="pt-BR" sz="1400" dirty="0" err="1"/>
                <a:t>consectetuer</a:t>
              </a:r>
              <a:r>
                <a:rPr lang="pt-BR" sz="1400" dirty="0"/>
                <a:t> </a:t>
              </a:r>
              <a:r>
                <a:rPr lang="pt-BR" sz="1400" dirty="0" err="1"/>
                <a:t>adipiscing</a:t>
              </a:r>
              <a:r>
                <a:rPr lang="pt-BR" sz="1400" dirty="0"/>
                <a:t> </a:t>
              </a:r>
              <a:r>
                <a:rPr lang="pt-BR" sz="1400" dirty="0" err="1"/>
                <a:t>elit</a:t>
              </a:r>
              <a:r>
                <a:rPr lang="pt-BR" sz="1400" dirty="0"/>
                <a:t>. </a:t>
              </a:r>
              <a:r>
                <a:rPr lang="pt-BR" sz="1400" dirty="0" err="1"/>
                <a:t>Maecenas</a:t>
              </a:r>
              <a:r>
                <a:rPr lang="pt-BR" sz="1400" dirty="0"/>
                <a:t> </a:t>
              </a:r>
              <a:r>
                <a:rPr lang="pt-BR" sz="1400" dirty="0" err="1"/>
                <a:t>porttitor</a:t>
              </a:r>
              <a:r>
                <a:rPr lang="pt-BR" sz="1400" dirty="0"/>
                <a:t> </a:t>
              </a:r>
              <a:r>
                <a:rPr lang="pt-BR" sz="1400" dirty="0" err="1"/>
                <a:t>congue</a:t>
              </a:r>
              <a:r>
                <a:rPr lang="pt-BR" sz="1400" dirty="0"/>
                <a:t> massa. </a:t>
              </a:r>
              <a:r>
                <a:rPr lang="pt-BR" sz="1400" dirty="0" err="1"/>
                <a:t>Fusce</a:t>
              </a:r>
              <a:r>
                <a:rPr lang="pt-BR" sz="1400" dirty="0"/>
                <a:t> </a:t>
              </a:r>
              <a:r>
                <a:rPr lang="pt-BR" sz="1400" dirty="0" err="1"/>
                <a:t>posuere</a:t>
              </a:r>
              <a:r>
                <a:rPr lang="pt-BR" sz="1400" dirty="0"/>
                <a:t>, magna </a:t>
              </a:r>
              <a:r>
                <a:rPr lang="pt-BR" sz="1400" dirty="0" err="1"/>
                <a:t>sed</a:t>
              </a:r>
              <a:r>
                <a:rPr lang="pt-BR" sz="1400" dirty="0"/>
                <a:t> </a:t>
              </a:r>
              <a:r>
                <a:rPr lang="pt-BR" sz="1400" dirty="0" err="1"/>
                <a:t>pulvinar</a:t>
              </a:r>
              <a:r>
                <a:rPr lang="pt-BR" sz="1400" dirty="0"/>
                <a:t> </a:t>
              </a:r>
              <a:r>
                <a:rPr lang="pt-BR" sz="1400" dirty="0" err="1"/>
                <a:t>ultricies</a:t>
              </a:r>
              <a:r>
                <a:rPr lang="pt-BR" sz="1400" dirty="0"/>
                <a:t>.</a:t>
              </a:r>
            </a:p>
          </p:txBody>
        </p:sp>
      </p:grpSp>
    </p:spTree>
    <p:extLst>
      <p:ext uri="{BB962C8B-B14F-4D97-AF65-F5344CB8AC3E}">
        <p14:creationId xmlns:p14="http://schemas.microsoft.com/office/powerpoint/2010/main" val="1404133059"/>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25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0-#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decel="100000" fill="hold" nodeType="withEffect">
                                  <p:stCondLst>
                                    <p:cond delay="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0-#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2" presetClass="entr" presetSubtype="8" decel="100000" fill="hold"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500" fill="hold"/>
                                        <p:tgtEl>
                                          <p:spTgt spid="26"/>
                                        </p:tgtEl>
                                        <p:attrNameLst>
                                          <p:attrName>ppt_x</p:attrName>
                                        </p:attrNameLst>
                                      </p:cBhvr>
                                      <p:tavLst>
                                        <p:tav tm="0">
                                          <p:val>
                                            <p:strVal val="0-#ppt_w/2"/>
                                          </p:val>
                                        </p:tav>
                                        <p:tav tm="100000">
                                          <p:val>
                                            <p:strVal val="#ppt_x"/>
                                          </p:val>
                                        </p:tav>
                                      </p:tavLst>
                                    </p:anim>
                                    <p:anim calcmode="lin" valueType="num">
                                      <p:cBhvr additive="base">
                                        <p:cTn id="20"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o Office">
  <a:themeElements>
    <a:clrScheme name="Apresentação000">
      <a:dk1>
        <a:sysClr val="windowText" lastClr="000000"/>
      </a:dk1>
      <a:lt1>
        <a:sysClr val="window" lastClr="FFFFFF"/>
      </a:lt1>
      <a:dk2>
        <a:srgbClr val="44546A"/>
      </a:dk2>
      <a:lt2>
        <a:srgbClr val="FAEDE6"/>
      </a:lt2>
      <a:accent1>
        <a:srgbClr val="208380"/>
      </a:accent1>
      <a:accent2>
        <a:srgbClr val="429E9A"/>
      </a:accent2>
      <a:accent3>
        <a:srgbClr val="5FB9B5"/>
      </a:accent3>
      <a:accent4>
        <a:srgbClr val="7BD5D1"/>
      </a:accent4>
      <a:accent5>
        <a:srgbClr val="FEBC42"/>
      </a:accent5>
      <a:accent6>
        <a:srgbClr val="404B5B"/>
      </a:accent6>
      <a:hlink>
        <a:srgbClr val="0563C1"/>
      </a:hlink>
      <a:folHlink>
        <a:srgbClr val="954F72"/>
      </a:folHlink>
    </a:clrScheme>
    <a:fontScheme name="Apresentação000">
      <a:majorFont>
        <a:latin typeface="Raleway"/>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923</TotalTime>
  <Words>1311</Words>
  <Application>Microsoft Office PowerPoint</Application>
  <PresentationFormat>Widescreen</PresentationFormat>
  <Paragraphs>212</Paragraphs>
  <Slides>18</Slides>
  <Notes>0</Notes>
  <HiddenSlides>1</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18</vt:i4>
      </vt:variant>
    </vt:vector>
  </HeadingPairs>
  <TitlesOfParts>
    <vt:vector size="26" baseType="lpstr">
      <vt:lpstr>Arial</vt:lpstr>
      <vt:lpstr>Bahnschrift Condensed</vt:lpstr>
      <vt:lpstr>Raleway</vt:lpstr>
      <vt:lpstr>Raleway Black</vt:lpstr>
      <vt:lpstr>Raleway ExtraBold</vt:lpstr>
      <vt:lpstr>Roboto</vt:lpstr>
      <vt:lpstr>Wingdings</vt:lpstr>
      <vt:lpstr>Tema do Office</vt:lpstr>
      <vt:lpstr>Apresentação do PowerPoint</vt:lpstr>
      <vt:lpstr>COMERCIAL</vt:lpstr>
      <vt:lpstr>Quem somos</vt:lpstr>
      <vt:lpstr>Nossa empresa</vt:lpstr>
      <vt:lpstr>Nosso processo</vt:lpstr>
      <vt:lpstr>Desafios</vt:lpstr>
      <vt:lpstr>Apresentação do PowerPoint</vt:lpstr>
      <vt:lpstr>Solução</vt:lpstr>
      <vt:lpstr>Desenvolvimento</vt:lpstr>
      <vt:lpstr>Execução</vt:lpstr>
      <vt:lpstr>Apresentação do PowerPoint</vt:lpstr>
      <vt:lpstr>Apresentação do PowerPoint</vt:lpstr>
      <vt:lpstr>Resultados</vt:lpstr>
      <vt:lpstr>Apresentação do PowerPoint</vt:lpstr>
      <vt:lpstr>Investimento</vt:lpstr>
      <vt:lpstr>Planos</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COMERCIAL</dc:title>
  <dc:creator>Pablo Passellis</dc:creator>
  <cp:lastModifiedBy>Pablo Passellis</cp:lastModifiedBy>
  <cp:revision>14</cp:revision>
  <dcterms:created xsi:type="dcterms:W3CDTF">2022-12-01T19:24:31Z</dcterms:created>
  <dcterms:modified xsi:type="dcterms:W3CDTF">2022-12-13T17:12:54Z</dcterms:modified>
</cp:coreProperties>
</file>

<file path=docProps/thumbnail.jpeg>
</file>